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png" ContentType="image/png"/>
  <Default Extension="xml" ContentType="application/xml"/>
  <Override PartName="/ppt/slideLayouts/slideLayout2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18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11.xml" ContentType="application/vnd.openxmlformats-officedocument.theme+xml"/>
  <Override PartName="/ppt/theme/theme15.xml" ContentType="application/vnd.openxmlformats-officedocument.theme+xml"/>
  <Override PartName="/ppt/theme/theme3.xml" ContentType="application/vnd.openxmlformats-officedocument.theme+xml"/>
  <Override PartName="/ppt/theme/theme9.xml" ContentType="application/vnd.openxmlformats-officedocument.theme+xml"/>
  <Override PartName="/ppt/theme/theme12.xml" ContentType="application/vnd.openxmlformats-officedocument.theme+xml"/>
  <Override PartName="/ppt/theme/theme17.xml" ContentType="application/vnd.openxmlformats-officedocument.theme+xml"/>
  <Override PartName="/ppt/theme/theme1.xml" ContentType="application/vnd.openxmlformats-officedocument.theme+xml"/>
  <Override PartName="/ppt/theme/theme14.xml" ContentType="application/vnd.openxmlformats-officedocument.theme+xml"/>
  <Override PartName="/ppt/theme/theme6.xml" ContentType="application/vnd.openxmlformats-officedocument.theme+xml"/>
  <Override PartName="/ppt/theme/theme5.xml" ContentType="application/vnd.openxmlformats-officedocument.theme+xml"/>
  <Override PartName="/ppt/theme/theme16.xml" ContentType="application/vnd.openxmlformats-officedocument.theme+xml"/>
  <Override PartName="/ppt/theme/theme2.xml" ContentType="application/vnd.openxmlformats-officedocument.theme+xml"/>
  <Override PartName="/ppt/theme/theme7.xml" ContentType="application/vnd.openxmlformats-officedocument.theme+xml"/>
  <Override PartName="/ppt/theme/theme13.xml" ContentType="application/vnd.openxmlformats-officedocument.theme+xml"/>
  <Override PartName="/ppt/theme/theme4.xml" ContentType="application/vnd.openxmlformats-officedocument.theme+xml"/>
  <Override PartName="/ppt/theme/theme10.xml" ContentType="application/vnd.openxmlformats-officedocument.theme+xml"/>
  <Override PartName="/ppt/theme/theme8.xml" ContentType="application/vnd.openxmlformats-officedocument.theme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6.xml" ContentType="application/vnd.openxmlformats-officedocument.presentationml.slide+xml"/>
  <Override PartName="/ppt/slides/slide21.xml" ContentType="application/vnd.openxmlformats-officedocument.presentationml.slide+xml"/>
  <Override PartName="/ppt/slides/slide2.xml" ContentType="application/vnd.openxmlformats-officedocument.presentationml.slide+xml"/>
  <Override PartName="/ppt/slides/slide26.xml" ContentType="application/vnd.openxmlformats-officedocument.presentationml.slide+xml"/>
  <Override PartName="/ppt/slides/slide6.xml" ContentType="application/vnd.openxmlformats-officedocument.presentationml.slide+xml"/>
  <Override PartName="/ppt/slides/slide3.xml" ContentType="application/vnd.openxmlformats-officedocument.presentationml.slide+xml"/>
  <Override PartName="/ppt/slides/slide25.xml" ContentType="application/vnd.openxmlformats-officedocument.presentationml.slide+xml"/>
  <Override PartName="/ppt/slides/slide17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.xml" ContentType="application/vnd.openxmlformats-officedocument.presentationml.slide+xml"/>
  <Override PartName="/ppt/slides/slide20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9.xml" ContentType="application/vnd.openxmlformats-officedocument.presentationml.slide+xml"/>
  <Override PartName="/ppt/slides/slide18.xml" ContentType="application/vnd.openxmlformats-officedocument.presentationml.slide+xml"/>
  <Override PartName="/ppt/slides/slide15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27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4.xml" ContentType="application/vnd.openxmlformats-officedocument.presentationml.slide+xml"/>
  <Override PartName="/ppt/slides/slide14.xml" ContentType="application/vnd.openxmlformats-officedocument.presentationml.slide+xml"/>
  <Override PartName="/ppt/slides/slide5.xml" ContentType="application/vnd.openxmlformats-officedocument.presentationml.slide+xml"/>
  <Override PartName="/ppt/slides/slide22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68" r:id="rId4"/>
    <p:sldMasterId id="2147483669" r:id="rId5"/>
    <p:sldMasterId id="2147483670" r:id="rId6"/>
    <p:sldMasterId id="2147483671" r:id="rId7"/>
    <p:sldMasterId id="2147483672" r:id="rId8"/>
    <p:sldMasterId id="2147483673" r:id="rId9"/>
    <p:sldMasterId id="2147483674" r:id="rId10"/>
    <p:sldMasterId id="2147483675" r:id="rId11"/>
    <p:sldMasterId id="2147483676" r:id="rId12"/>
    <p:sldMasterId id="2147483677" r:id="rId13"/>
    <p:sldMasterId id="2147483678" r:id="rId14"/>
    <p:sldMasterId id="2147483679" r:id="rId15"/>
    <p:sldMasterId id="2147483680" r:id="rId16"/>
    <p:sldMasterId id="2147483681" r:id="rId17"/>
    <p:sldMasterId id="2147483682" r:id="rId18"/>
  </p:sldMasterIdLst>
  <p:notesMasterIdLst>
    <p:notesMasterId r:id="rId19"/>
  </p:notesMasterIdLst>
  <p:sldIdLst>
    <p:sldId id="256" r:id="rId20"/>
    <p:sldId id="257" r:id="rId21"/>
    <p:sldId id="258" r:id="rId22"/>
    <p:sldId id="259" r:id="rId23"/>
    <p:sldId id="260" r:id="rId24"/>
    <p:sldId id="261" r:id="rId25"/>
    <p:sldId id="262" r:id="rId26"/>
    <p:sldId id="263" r:id="rId27"/>
    <p:sldId id="264" r:id="rId28"/>
    <p:sldId id="265" r:id="rId29"/>
    <p:sldId id="266" r:id="rId30"/>
    <p:sldId id="267" r:id="rId31"/>
    <p:sldId id="268" r:id="rId32"/>
    <p:sldId id="269" r:id="rId33"/>
    <p:sldId id="270" r:id="rId34"/>
    <p:sldId id="271" r:id="rId35"/>
    <p:sldId id="272" r:id="rId36"/>
    <p:sldId id="273" r:id="rId37"/>
    <p:sldId id="274" r:id="rId38"/>
    <p:sldId id="275" r:id="rId39"/>
    <p:sldId id="276" r:id="rId40"/>
    <p:sldId id="277" r:id="rId41"/>
    <p:sldId id="278" r:id="rId42"/>
    <p:sldId id="279" r:id="rId43"/>
    <p:sldId id="280" r:id="rId44"/>
    <p:sldId id="281" r:id="rId45"/>
    <p:sldId id="282" r:id="rId46"/>
    <p:sldId id="283" r:id="rId47"/>
  </p:sldIdLst>
  <p:sldSz cy="6858000" cx="9144000"/>
  <p:notesSz cy="9296400" cx="70104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6B058443-1AEA-41B4-9120-60FAE837BCCE}">
  <a:tblStyle styleName="Table_0" styleId="{6B058443-1AEA-41B4-9120-60FAE837BCCE}"/>
  <a:tblStyle styleName="Table_1" styleId="{DF1E1DE2-B6BB-480D-ABBA-BF6A9B6C71A1}"/>
  <a:tblStyle styleName="Table_2" styleId="{96AC1A26-DC7F-479D-941B-A3336A353A6C}"/>
</a:tblStyleLst>
</file>

<file path=ppt/_rels/presentation.xml.rels><?xml version="1.0" encoding="UTF-8" standalone="yes"?><Relationships xmlns="http://schemas.openxmlformats.org/package/2006/relationships"><Relationship Target="slides/slide20.xml" Type="http://schemas.openxmlformats.org/officeDocument/2006/relationships/slide" Id="rId39"/><Relationship Target="slides/slide19.xml" Type="http://schemas.openxmlformats.org/officeDocument/2006/relationships/slide" Id="rId38"/><Relationship Target="slides/slide18.xml" Type="http://schemas.openxmlformats.org/officeDocument/2006/relationships/slide" Id="rId37"/><Relationship Target="notesMasters/notesMaster1.xml" Type="http://schemas.openxmlformats.org/officeDocument/2006/relationships/notesMaster" Id="rId19"/><Relationship Target="slides/slide17.xml" Type="http://schemas.openxmlformats.org/officeDocument/2006/relationships/slide" Id="rId36"/><Relationship Target="slideMasters/slideMaster15.xml" Type="http://schemas.openxmlformats.org/officeDocument/2006/relationships/slideMaster" Id="rId18"/><Relationship Target="slideMasters/slideMaster14.xml" Type="http://schemas.openxmlformats.org/officeDocument/2006/relationships/slideMaster" Id="rId17"/><Relationship Target="slideMasters/slideMaster13.xml" Type="http://schemas.openxmlformats.org/officeDocument/2006/relationships/slideMaster" Id="rId16"/><Relationship Target="slideMasters/slideMaster12.xml" Type="http://schemas.openxmlformats.org/officeDocument/2006/relationships/slideMaster" Id="rId15"/><Relationship Target="slideMasters/slideMaster11.xml" Type="http://schemas.openxmlformats.org/officeDocument/2006/relationships/slideMaster" Id="rId14"/><Relationship Target="slides/slide11.xml" Type="http://schemas.openxmlformats.org/officeDocument/2006/relationships/slide" Id="rId30"/><Relationship Target="slideMasters/slideMaster9.xml" Type="http://schemas.openxmlformats.org/officeDocument/2006/relationships/slideMaster" Id="rId12"/><Relationship Target="slides/slide12.xml" Type="http://schemas.openxmlformats.org/officeDocument/2006/relationships/slide" Id="rId31"/><Relationship Target="slideMasters/slideMaster10.xml" Type="http://schemas.openxmlformats.org/officeDocument/2006/relationships/slideMaster" Id="rId13"/><Relationship Target="slideMasters/slideMaster7.xml" Type="http://schemas.openxmlformats.org/officeDocument/2006/relationships/slideMaster" Id="rId10"/><Relationship Target="slideMasters/slideMaster8.xml" Type="http://schemas.openxmlformats.org/officeDocument/2006/relationships/slideMaster" Id="rId11"/><Relationship Target="slides/slide15.xml" Type="http://schemas.openxmlformats.org/officeDocument/2006/relationships/slide" Id="rId34"/><Relationship Target="slides/slide16.xml" Type="http://schemas.openxmlformats.org/officeDocument/2006/relationships/slide" Id="rId35"/><Relationship Target="slides/slide13.xml" Type="http://schemas.openxmlformats.org/officeDocument/2006/relationships/slide" Id="rId32"/><Relationship Target="slides/slide14.xml" Type="http://schemas.openxmlformats.org/officeDocument/2006/relationships/slide" Id="rId33"/><Relationship Target="slides/slide28.xml" Type="http://schemas.openxmlformats.org/officeDocument/2006/relationships/slide" Id="rId47"/><Relationship Target="slides/slide10.xml" Type="http://schemas.openxmlformats.org/officeDocument/2006/relationships/slide" Id="rId29"/><Relationship Target="slides/slide7.xml" Type="http://schemas.openxmlformats.org/officeDocument/2006/relationships/slide" Id="rId26"/><Relationship Target="slides/slide6.xml" Type="http://schemas.openxmlformats.org/officeDocument/2006/relationships/slide" Id="rId25"/><Relationship Target="slides/slide9.xml" Type="http://schemas.openxmlformats.org/officeDocument/2006/relationships/slide" Id="rId28"/><Relationship Target="slides/slide8.xml" Type="http://schemas.openxmlformats.org/officeDocument/2006/relationships/slide" Id="rId27"/><Relationship Target="presProps.xml" Type="http://schemas.openxmlformats.org/officeDocument/2006/relationships/presProps" Id="rId2"/><Relationship Target="slides/slide2.xml" Type="http://schemas.openxmlformats.org/officeDocument/2006/relationships/slide" Id="rId21"/><Relationship Target="slides/slide21.xml" Type="http://schemas.openxmlformats.org/officeDocument/2006/relationships/slide" Id="rId40"/><Relationship Target="theme/theme14.xml" Type="http://schemas.openxmlformats.org/officeDocument/2006/relationships/theme" Id="rId1"/><Relationship Target="slides/slide3.xml" Type="http://schemas.openxmlformats.org/officeDocument/2006/relationships/slide" Id="rId22"/><Relationship Target="slides/slide22.xml" Type="http://schemas.openxmlformats.org/officeDocument/2006/relationships/slide" Id="rId41"/><Relationship Target="slideMasters/slideMaster1.xml" Type="http://schemas.openxmlformats.org/officeDocument/2006/relationships/slideMaster" Id="rId4"/><Relationship Target="slides/slide4.xml" Type="http://schemas.openxmlformats.org/officeDocument/2006/relationships/slide" Id="rId23"/><Relationship Target="slides/slide23.xml" Type="http://schemas.openxmlformats.org/officeDocument/2006/relationships/slide" Id="rId42"/><Relationship Target="tableStyles.xml" Type="http://schemas.openxmlformats.org/officeDocument/2006/relationships/tableStyles" Id="rId3"/><Relationship Target="slides/slide5.xml" Type="http://schemas.openxmlformats.org/officeDocument/2006/relationships/slide" Id="rId24"/><Relationship Target="slides/slide24.xml" Type="http://schemas.openxmlformats.org/officeDocument/2006/relationships/slide" Id="rId43"/><Relationship Target="slides/slide25.xml" Type="http://schemas.openxmlformats.org/officeDocument/2006/relationships/slide" Id="rId44"/><Relationship Target="slides/slide26.xml" Type="http://schemas.openxmlformats.org/officeDocument/2006/relationships/slide" Id="rId45"/><Relationship Target="slides/slide27.xml" Type="http://schemas.openxmlformats.org/officeDocument/2006/relationships/slide" Id="rId46"/><Relationship Target="slides/slide1.xml" Type="http://schemas.openxmlformats.org/officeDocument/2006/relationships/slide" Id="rId20"/><Relationship Target="slideMasters/slideMaster6.xml" Type="http://schemas.openxmlformats.org/officeDocument/2006/relationships/slideMaster" Id="rId9"/><Relationship Target="slideMasters/slideMaster3.xml" Type="http://schemas.openxmlformats.org/officeDocument/2006/relationships/slideMaster" Id="rId6"/><Relationship Target="slideMasters/slideMaster2.xml" Type="http://schemas.openxmlformats.org/officeDocument/2006/relationships/slideMaster" Id="rId5"/><Relationship Target="slideMasters/slideMaster5.xml" Type="http://schemas.openxmlformats.org/officeDocument/2006/relationships/slideMaster" Id="rId8"/><Relationship Target="slideMasters/slideMaster4.xml" Type="http://schemas.openxmlformats.org/officeDocument/2006/relationships/slideMaster" Id="rId7"/></Relationships>
</file>

<file path=ppt/notesMasters/_rels/notesMaster1.xml.rels><?xml version="1.0" encoding="UTF-8" standalone="yes"?><Relationships xmlns="http://schemas.openxmlformats.org/package/2006/relationships"><Relationship Target="../theme/theme5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 txBox="1"/>
          <p:nvPr>
            <p:ph idx="2" type="hdr"/>
          </p:nvPr>
        </p:nvSpPr>
        <p:spPr>
          <a:xfrm>
            <a:off y="0" x="0"/>
            <a:ext cy="465137" cx="3038475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3" name="Shape 3"/>
          <p:cNvSpPr txBox="1"/>
          <p:nvPr>
            <p:ph idx="10" type="dt"/>
          </p:nvPr>
        </p:nvSpPr>
        <p:spPr>
          <a:xfrm>
            <a:off y="0" x="3970337"/>
            <a:ext cy="465137" cx="3038475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4" name="Shape 4"/>
          <p:cNvSpPr/>
          <p:nvPr>
            <p:ph idx="3" type="sldImg"/>
          </p:nvPr>
        </p:nvSpPr>
        <p:spPr>
          <a:xfrm>
            <a:off y="696912" x="1181100"/>
            <a:ext cy="3486150" cx="46481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rnd">
            <a:solidFill>
              <a:srgbClr val="000000"/>
            </a:solidFill>
            <a:prstDash val="solid"/>
            <a:miter/>
            <a:headEnd w="med" len="med" type="none"/>
            <a:tailEnd w="med" len="med" type="none"/>
          </a:ln>
        </p:spPr>
      </p:sp>
      <p:sp>
        <p:nvSpPr>
          <p:cNvPr id="5" name="Shape 5"/>
          <p:cNvSpPr txBox="1"/>
          <p:nvPr>
            <p:ph idx="1" type="body"/>
          </p:nvPr>
        </p:nvSpPr>
        <p:spPr>
          <a:xfrm>
            <a:off y="4416425" x="701675"/>
            <a:ext cy="4183061" cx="560704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6" name="Shape 6"/>
          <p:cNvSpPr txBox="1"/>
          <p:nvPr>
            <p:ph idx="11" type="ftr"/>
          </p:nvPr>
        </p:nvSpPr>
        <p:spPr>
          <a:xfrm>
            <a:off y="8829675" x="0"/>
            <a:ext cy="465137" cx="3038475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7" name="Shape 7"/>
          <p:cNvSpPr txBox="1"/>
          <p:nvPr>
            <p:ph idx="12" type="sldNum"/>
          </p:nvPr>
        </p:nvSpPr>
        <p:spPr>
          <a:xfrm>
            <a:off y="8829675" x="3970337"/>
            <a:ext cy="465137" cx="3038475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r" rtl="0" marR="0" indent="0" marL="0">
              <a:defRPr strike="noStrike" u="none" b="0" cap="none" baseline="0" sz="1200" i="0">
                <a:solidFill>
                  <a:srgbClr val="000000"/>
                </a:solidFill>
              </a:defRPr>
            </a:lvl1pPr>
            <a:lvl2pPr algn="l" rtl="0" marR="0" indent="0" marL="0">
              <a:defRPr/>
            </a:lvl2pPr>
            <a:lvl3pPr algn="l" rtl="0" marR="0" indent="0" marL="0">
              <a:defRPr/>
            </a:lvl3pPr>
            <a:lvl4pPr algn="l" rtl="0" marR="0" indent="0" marL="0">
              <a:defRPr/>
            </a:lvl4pPr>
            <a:lvl5pPr algn="l" rtl="0" marR="0" indent="0" marL="0">
              <a:defRPr/>
            </a:lvl5pPr>
            <a:lvl6pPr algn="l" rtl="0" marR="0" indent="0" marL="0">
              <a:defRPr/>
            </a:lvl6pPr>
            <a:lvl7pPr algn="l" rtl="0" marR="0" indent="0" marL="0">
              <a:defRPr/>
            </a:lvl7pPr>
            <a:lvl8pPr algn="l" rtl="0" marR="0" indent="0" marL="0">
              <a:defRPr/>
            </a:lvl8pPr>
            <a:lvl9pPr algn="l" rtl="0" marR="0" indent="0" marL="0">
              <a:defRPr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72" name="Shape 17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73" name="Shape 173"/>
          <p:cNvSpPr txBox="1"/>
          <p:nvPr>
            <p:ph idx="1" type="body"/>
          </p:nvPr>
        </p:nvSpPr>
        <p:spPr>
          <a:xfrm>
            <a:off y="4416425" x="701675"/>
            <a:ext cy="4183061" cx="560704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174" name="Shape 174"/>
          <p:cNvSpPr/>
          <p:nvPr>
            <p:ph idx="2" type="sldImg"/>
          </p:nvPr>
        </p:nvSpPr>
        <p:spPr>
          <a:xfrm>
            <a:off y="696912" x="1181100"/>
            <a:ext cy="3486150" cx="46481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48" name="Shape 24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49" name="Shape 249"/>
          <p:cNvSpPr txBox="1"/>
          <p:nvPr>
            <p:ph idx="1" type="body"/>
          </p:nvPr>
        </p:nvSpPr>
        <p:spPr>
          <a:xfrm>
            <a:off y="4416425" x="701675"/>
            <a:ext cy="4183061" cx="560704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250" name="Shape 250"/>
          <p:cNvSpPr/>
          <p:nvPr>
            <p:ph idx="2" type="sldImg"/>
          </p:nvPr>
        </p:nvSpPr>
        <p:spPr>
          <a:xfrm>
            <a:off y="696912" x="1181100"/>
            <a:ext cy="3486150" cx="46481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56" name="Shape 25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57" name="Shape 257"/>
          <p:cNvSpPr txBox="1"/>
          <p:nvPr>
            <p:ph idx="1" type="body"/>
          </p:nvPr>
        </p:nvSpPr>
        <p:spPr>
          <a:xfrm>
            <a:off y="4416425" x="701675"/>
            <a:ext cy="4183061" cx="560704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258" name="Shape 258"/>
          <p:cNvSpPr/>
          <p:nvPr>
            <p:ph idx="2" type="sldImg"/>
          </p:nvPr>
        </p:nvSpPr>
        <p:spPr>
          <a:xfrm>
            <a:off y="696912" x="1181100"/>
            <a:ext cy="3486150" cx="46481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66" name="Shape 26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67" name="Shape 267"/>
          <p:cNvSpPr txBox="1"/>
          <p:nvPr>
            <p:ph idx="1" type="body"/>
          </p:nvPr>
        </p:nvSpPr>
        <p:spPr>
          <a:xfrm>
            <a:off y="4416425" x="701675"/>
            <a:ext cy="4183061" cx="560704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268" name="Shape 268"/>
          <p:cNvSpPr/>
          <p:nvPr>
            <p:ph idx="2" type="sldImg"/>
          </p:nvPr>
        </p:nvSpPr>
        <p:spPr>
          <a:xfrm>
            <a:off y="696912" x="1181100"/>
            <a:ext cy="3486150" cx="46481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75" name="Shape 27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76" name="Shape 276"/>
          <p:cNvSpPr txBox="1"/>
          <p:nvPr>
            <p:ph idx="1" type="body"/>
          </p:nvPr>
        </p:nvSpPr>
        <p:spPr>
          <a:xfrm>
            <a:off y="4416425" x="701675"/>
            <a:ext cy="4183061" cx="560704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277" name="Shape 277"/>
          <p:cNvSpPr/>
          <p:nvPr>
            <p:ph idx="2" type="sldImg"/>
          </p:nvPr>
        </p:nvSpPr>
        <p:spPr>
          <a:xfrm>
            <a:off y="696912" x="1181100"/>
            <a:ext cy="3486150" cx="46481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91" name="Shape 29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92" name="Shape 292"/>
          <p:cNvSpPr txBox="1"/>
          <p:nvPr>
            <p:ph idx="1" type="body"/>
          </p:nvPr>
        </p:nvSpPr>
        <p:spPr>
          <a:xfrm>
            <a:off y="4416425" x="701675"/>
            <a:ext cy="4183061" cx="560704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293" name="Shape 293"/>
          <p:cNvSpPr/>
          <p:nvPr>
            <p:ph idx="2" type="sldImg"/>
          </p:nvPr>
        </p:nvSpPr>
        <p:spPr>
          <a:xfrm>
            <a:off y="696912" x="1181100"/>
            <a:ext cy="3486150" cx="46481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03" name="Shape 30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04" name="Shape 304"/>
          <p:cNvSpPr txBox="1"/>
          <p:nvPr>
            <p:ph idx="1" type="body"/>
          </p:nvPr>
        </p:nvSpPr>
        <p:spPr>
          <a:xfrm>
            <a:off y="4416425" x="701675"/>
            <a:ext cy="4183061" cx="560704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305" name="Shape 305"/>
          <p:cNvSpPr/>
          <p:nvPr>
            <p:ph idx="2" type="sldImg"/>
          </p:nvPr>
        </p:nvSpPr>
        <p:spPr>
          <a:xfrm>
            <a:off y="696912" x="1181100"/>
            <a:ext cy="3486150" cx="46481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11" name="Shape 31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12" name="Shape 312"/>
          <p:cNvSpPr txBox="1"/>
          <p:nvPr>
            <p:ph idx="1" type="body"/>
          </p:nvPr>
        </p:nvSpPr>
        <p:spPr>
          <a:xfrm>
            <a:off y="4416425" x="701675"/>
            <a:ext cy="4183061" cx="560704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313" name="Shape 313"/>
          <p:cNvSpPr/>
          <p:nvPr>
            <p:ph idx="2" type="sldImg"/>
          </p:nvPr>
        </p:nvSpPr>
        <p:spPr>
          <a:xfrm>
            <a:off y="696912" x="1181100"/>
            <a:ext cy="3486150" cx="46481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20" name="Shape 32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21" name="Shape 321"/>
          <p:cNvSpPr/>
          <p:nvPr>
            <p:ph idx="2" type="sldImg"/>
          </p:nvPr>
        </p:nvSpPr>
        <p:spPr>
          <a:xfrm>
            <a:off y="696912" x="1181100"/>
            <a:ext cy="3486150" cx="46481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22" name="Shape 322"/>
          <p:cNvSpPr txBox="1"/>
          <p:nvPr>
            <p:ph idx="1" type="body"/>
          </p:nvPr>
        </p:nvSpPr>
        <p:spPr>
          <a:xfrm>
            <a:off y="4416425" x="701675"/>
            <a:ext cy="4183061" cx="5607049"/>
          </a:xfrm>
          <a:prstGeom prst="rect">
            <a:avLst/>
          </a:prstGeom>
          <a:noFill/>
          <a:ln>
            <a:noFill/>
          </a:ln>
        </p:spPr>
        <p:txBody>
          <a:bodyPr bIns="46575" rIns="93175" lIns="93175" tIns="46575" anchor="t" anchorCtr="0">
            <a:noAutofit/>
          </a:bodyPr>
          <a:lstStyle/>
          <a:p/>
        </p:txBody>
      </p:sp>
      <p:sp>
        <p:nvSpPr>
          <p:cNvPr id="323" name="Shape 323"/>
          <p:cNvSpPr txBox="1"/>
          <p:nvPr/>
        </p:nvSpPr>
        <p:spPr>
          <a:xfrm>
            <a:off y="8829675" x="3970337"/>
            <a:ext cy="465137" cx="3038475"/>
          </a:xfrm>
          <a:prstGeom prst="rect">
            <a:avLst/>
          </a:prstGeom>
          <a:noFill/>
          <a:ln>
            <a:noFill/>
          </a:ln>
        </p:spPr>
        <p:txBody>
          <a:bodyPr bIns="46575" rIns="93175" lIns="93175" tIns="46575" anchor="b" anchorCtr="0">
            <a:noAutofit/>
          </a:bodyPr>
          <a:lstStyle/>
          <a:p>
            <a:pPr algn="r" rtl="0" lvl="0" marR="0" indent="0" mar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r>
              <a:rPr strike="noStrike" u="none" b="0" cap="none" baseline="0" sz="1200" lang="en-US" i="0">
                <a:solidFill>
                  <a:srgbClr val="000000"/>
                </a:solidFill>
              </a:rPr>
              <a:t>*</a:t>
            </a:r>
          </a:p>
        </p:txBody>
      </p:sp>
      <p:sp>
        <p:nvSpPr>
          <p:cNvPr id="324" name="Shape 324"/>
          <p:cNvSpPr txBox="1"/>
          <p:nvPr>
            <p:ph idx="12" type="sldNum"/>
          </p:nvPr>
        </p:nvSpPr>
        <p:spPr>
          <a:xfrm>
            <a:off y="8829675" x="3970337"/>
            <a:ext cy="465137" cx="3038475"/>
          </a:xfrm>
          <a:prstGeom prst="rect">
            <a:avLst/>
          </a:prstGeom>
          <a:noFill/>
          <a:ln>
            <a:noFill/>
          </a:ln>
        </p:spPr>
        <p:txBody>
          <a:bodyPr bIns="46575" rIns="93175" lIns="93175" tIns="46575" anchor="b" anchorCtr="0">
            <a:noAutofit/>
          </a:bodyPr>
          <a:lstStyle/>
          <a:p>
            <a:pPr algn="r" rtl="0" lvl="0" marR="0" indent="0" mar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35" name="Shape 33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36" name="Shape 336"/>
          <p:cNvSpPr txBox="1"/>
          <p:nvPr>
            <p:ph idx="1" type="body"/>
          </p:nvPr>
        </p:nvSpPr>
        <p:spPr>
          <a:xfrm>
            <a:off y="4416425" x="701675"/>
            <a:ext cy="4183061" cx="560704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337" name="Shape 337"/>
          <p:cNvSpPr/>
          <p:nvPr>
            <p:ph idx="2" type="sldImg"/>
          </p:nvPr>
        </p:nvSpPr>
        <p:spPr>
          <a:xfrm>
            <a:off y="696912" x="1181100"/>
            <a:ext cy="3486150" cx="46481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43" name="Shape 34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44" name="Shape 344"/>
          <p:cNvSpPr txBox="1"/>
          <p:nvPr>
            <p:ph idx="1" type="body"/>
          </p:nvPr>
        </p:nvSpPr>
        <p:spPr>
          <a:xfrm>
            <a:off y="4416425" x="701675"/>
            <a:ext cy="4183061" cx="560704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345" name="Shape 345"/>
          <p:cNvSpPr/>
          <p:nvPr>
            <p:ph idx="2" type="sldImg"/>
          </p:nvPr>
        </p:nvSpPr>
        <p:spPr>
          <a:xfrm>
            <a:off y="696912" x="1181100"/>
            <a:ext cy="3486150" cx="46481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81" name="Shape 18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2" name="Shape 182"/>
          <p:cNvSpPr txBox="1"/>
          <p:nvPr>
            <p:ph idx="1" type="body"/>
          </p:nvPr>
        </p:nvSpPr>
        <p:spPr>
          <a:xfrm>
            <a:off y="4416425" x="701675"/>
            <a:ext cy="4183061" cx="560704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183" name="Shape 183"/>
          <p:cNvSpPr/>
          <p:nvPr>
            <p:ph idx="2" type="sldImg"/>
          </p:nvPr>
        </p:nvSpPr>
        <p:spPr>
          <a:xfrm>
            <a:off y="696912" x="1181100"/>
            <a:ext cy="3486150" cx="46481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53" name="Shape 35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54" name="Shape 354"/>
          <p:cNvSpPr txBox="1"/>
          <p:nvPr>
            <p:ph idx="1" type="body"/>
          </p:nvPr>
        </p:nvSpPr>
        <p:spPr>
          <a:xfrm>
            <a:off y="4416425" x="701675"/>
            <a:ext cy="4183061" cx="560704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355" name="Shape 355"/>
          <p:cNvSpPr/>
          <p:nvPr>
            <p:ph idx="2" type="sldImg"/>
          </p:nvPr>
        </p:nvSpPr>
        <p:spPr>
          <a:xfrm>
            <a:off y="696912" x="1181100"/>
            <a:ext cy="3486150" cx="46481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65" name="Shape 36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66" name="Shape 366"/>
          <p:cNvSpPr txBox="1"/>
          <p:nvPr>
            <p:ph idx="1" type="body"/>
          </p:nvPr>
        </p:nvSpPr>
        <p:spPr>
          <a:xfrm>
            <a:off y="4416425" x="701675"/>
            <a:ext cy="4183061" cx="560704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367" name="Shape 367"/>
          <p:cNvSpPr/>
          <p:nvPr>
            <p:ph idx="2" type="sldImg"/>
          </p:nvPr>
        </p:nvSpPr>
        <p:spPr>
          <a:xfrm>
            <a:off y="696912" x="1181100"/>
            <a:ext cy="3486150" cx="46481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74" name="Shape 37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75" name="Shape 375"/>
          <p:cNvSpPr txBox="1"/>
          <p:nvPr>
            <p:ph idx="1" type="body"/>
          </p:nvPr>
        </p:nvSpPr>
        <p:spPr>
          <a:xfrm>
            <a:off y="4416425" x="701675"/>
            <a:ext cy="4183061" cx="560704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376" name="Shape 376"/>
          <p:cNvSpPr/>
          <p:nvPr>
            <p:ph idx="2" type="sldImg"/>
          </p:nvPr>
        </p:nvSpPr>
        <p:spPr>
          <a:xfrm>
            <a:off y="696912" x="1181100"/>
            <a:ext cy="3486150" cx="46481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82" name="Shape 38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83" name="Shape 383"/>
          <p:cNvSpPr txBox="1"/>
          <p:nvPr>
            <p:ph idx="1" type="body"/>
          </p:nvPr>
        </p:nvSpPr>
        <p:spPr>
          <a:xfrm>
            <a:off y="4416425" x="701675"/>
            <a:ext cy="4183061" cx="560704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384" name="Shape 384"/>
          <p:cNvSpPr/>
          <p:nvPr>
            <p:ph idx="2" type="sldImg"/>
          </p:nvPr>
        </p:nvSpPr>
        <p:spPr>
          <a:xfrm>
            <a:off y="696912" x="1181100"/>
            <a:ext cy="3486150" cx="46481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93" name="Shape 39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94" name="Shape 394"/>
          <p:cNvSpPr txBox="1"/>
          <p:nvPr>
            <p:ph idx="1" type="body"/>
          </p:nvPr>
        </p:nvSpPr>
        <p:spPr>
          <a:xfrm>
            <a:off y="4416425" x="701675"/>
            <a:ext cy="4183061" cx="560704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395" name="Shape 395"/>
          <p:cNvSpPr/>
          <p:nvPr>
            <p:ph idx="2" type="sldImg"/>
          </p:nvPr>
        </p:nvSpPr>
        <p:spPr>
          <a:xfrm>
            <a:off y="696912" x="1181100"/>
            <a:ext cy="3486150" cx="46481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01" name="Shape 40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02" name="Shape 402"/>
          <p:cNvSpPr txBox="1"/>
          <p:nvPr>
            <p:ph idx="1" type="body"/>
          </p:nvPr>
        </p:nvSpPr>
        <p:spPr>
          <a:xfrm>
            <a:off y="4416425" x="701675"/>
            <a:ext cy="4183061" cx="560704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403" name="Shape 403"/>
          <p:cNvSpPr/>
          <p:nvPr>
            <p:ph idx="2" type="sldImg"/>
          </p:nvPr>
        </p:nvSpPr>
        <p:spPr>
          <a:xfrm>
            <a:off y="696912" x="1181100"/>
            <a:ext cy="3486150" cx="46481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10" name="Shape 41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11" name="Shape 411"/>
          <p:cNvSpPr txBox="1"/>
          <p:nvPr>
            <p:ph idx="1" type="body"/>
          </p:nvPr>
        </p:nvSpPr>
        <p:spPr>
          <a:xfrm>
            <a:off y="4416425" x="701675"/>
            <a:ext cy="4183061" cx="560704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412" name="Shape 412"/>
          <p:cNvSpPr/>
          <p:nvPr>
            <p:ph idx="2" type="sldImg"/>
          </p:nvPr>
        </p:nvSpPr>
        <p:spPr>
          <a:xfrm>
            <a:off y="696912" x="1181100"/>
            <a:ext cy="3486150" cx="46481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18" name="Shape 41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19" name="Shape 419"/>
          <p:cNvSpPr txBox="1"/>
          <p:nvPr>
            <p:ph idx="1" type="body"/>
          </p:nvPr>
        </p:nvSpPr>
        <p:spPr>
          <a:xfrm>
            <a:off y="4416425" x="701675"/>
            <a:ext cy="4183061" cx="560704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420" name="Shape 420"/>
          <p:cNvSpPr/>
          <p:nvPr>
            <p:ph idx="2" type="sldImg"/>
          </p:nvPr>
        </p:nvSpPr>
        <p:spPr>
          <a:xfrm>
            <a:off y="696912" x="1181100"/>
            <a:ext cy="3486150" cx="46481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26" name="Shape 42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27" name="Shape 427"/>
          <p:cNvSpPr txBox="1"/>
          <p:nvPr>
            <p:ph idx="1" type="body"/>
          </p:nvPr>
        </p:nvSpPr>
        <p:spPr>
          <a:xfrm>
            <a:off y="4416425" x="701675"/>
            <a:ext cy="4183061" cx="560704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428" name="Shape 428"/>
          <p:cNvSpPr/>
          <p:nvPr>
            <p:ph idx="2" type="sldImg"/>
          </p:nvPr>
        </p:nvSpPr>
        <p:spPr>
          <a:xfrm>
            <a:off y="696912" x="1181100"/>
            <a:ext cy="3486150" cx="46481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89" name="Shape 18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90" name="Shape 190"/>
          <p:cNvSpPr txBox="1"/>
          <p:nvPr>
            <p:ph idx="1" type="body"/>
          </p:nvPr>
        </p:nvSpPr>
        <p:spPr>
          <a:xfrm>
            <a:off y="4416425" x="701675"/>
            <a:ext cy="4183061" cx="560704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191" name="Shape 191"/>
          <p:cNvSpPr/>
          <p:nvPr>
            <p:ph idx="2" type="sldImg"/>
          </p:nvPr>
        </p:nvSpPr>
        <p:spPr>
          <a:xfrm>
            <a:off y="696912" x="1181100"/>
            <a:ext cy="3486150" cx="46481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98" name="Shape 19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99" name="Shape 199"/>
          <p:cNvSpPr txBox="1"/>
          <p:nvPr>
            <p:ph idx="1" type="body"/>
          </p:nvPr>
        </p:nvSpPr>
        <p:spPr>
          <a:xfrm>
            <a:off y="4416425" x="701675"/>
            <a:ext cy="4183061" cx="560704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200" name="Shape 200"/>
          <p:cNvSpPr/>
          <p:nvPr>
            <p:ph idx="2" type="sldImg"/>
          </p:nvPr>
        </p:nvSpPr>
        <p:spPr>
          <a:xfrm>
            <a:off y="696912" x="1181100"/>
            <a:ext cy="3486150" cx="46481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08" name="Shape 20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09" name="Shape 209"/>
          <p:cNvSpPr txBox="1"/>
          <p:nvPr>
            <p:ph idx="1" type="body"/>
          </p:nvPr>
        </p:nvSpPr>
        <p:spPr>
          <a:xfrm>
            <a:off y="4416425" x="701675"/>
            <a:ext cy="4183061" cx="560704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210" name="Shape 210"/>
          <p:cNvSpPr/>
          <p:nvPr>
            <p:ph idx="2" type="sldImg"/>
          </p:nvPr>
        </p:nvSpPr>
        <p:spPr>
          <a:xfrm>
            <a:off y="696912" x="1181100"/>
            <a:ext cy="3486150" cx="46481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16" name="Shape 21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17" name="Shape 217"/>
          <p:cNvSpPr txBox="1"/>
          <p:nvPr>
            <p:ph idx="1" type="body"/>
          </p:nvPr>
        </p:nvSpPr>
        <p:spPr>
          <a:xfrm>
            <a:off y="4416425" x="701675"/>
            <a:ext cy="4183061" cx="560704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218" name="Shape 218"/>
          <p:cNvSpPr/>
          <p:nvPr>
            <p:ph idx="2" type="sldImg"/>
          </p:nvPr>
        </p:nvSpPr>
        <p:spPr>
          <a:xfrm>
            <a:off y="696912" x="1181100"/>
            <a:ext cy="3486150" cx="46481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24" name="Shape 22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25" name="Shape 225"/>
          <p:cNvSpPr txBox="1"/>
          <p:nvPr>
            <p:ph idx="1" type="body"/>
          </p:nvPr>
        </p:nvSpPr>
        <p:spPr>
          <a:xfrm>
            <a:off y="4416425" x="701675"/>
            <a:ext cy="4183061" cx="560704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226" name="Shape 226"/>
          <p:cNvSpPr/>
          <p:nvPr>
            <p:ph idx="2" type="sldImg"/>
          </p:nvPr>
        </p:nvSpPr>
        <p:spPr>
          <a:xfrm>
            <a:off y="696912" x="1181100"/>
            <a:ext cy="3486150" cx="46481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32" name="Shape 23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33" name="Shape 233"/>
          <p:cNvSpPr txBox="1"/>
          <p:nvPr>
            <p:ph idx="1" type="body"/>
          </p:nvPr>
        </p:nvSpPr>
        <p:spPr>
          <a:xfrm>
            <a:off y="4416425" x="701675"/>
            <a:ext cy="4183061" cx="560704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234" name="Shape 234"/>
          <p:cNvSpPr/>
          <p:nvPr>
            <p:ph idx="2" type="sldImg"/>
          </p:nvPr>
        </p:nvSpPr>
        <p:spPr>
          <a:xfrm>
            <a:off y="696912" x="1181100"/>
            <a:ext cy="3486150" cx="46481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40" name="Shape 24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41" name="Shape 241"/>
          <p:cNvSpPr txBox="1"/>
          <p:nvPr>
            <p:ph idx="1" type="body"/>
          </p:nvPr>
        </p:nvSpPr>
        <p:spPr>
          <a:xfrm>
            <a:off y="4416425" x="701675"/>
            <a:ext cy="4183061" cx="560704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242" name="Shape 242"/>
          <p:cNvSpPr/>
          <p:nvPr>
            <p:ph idx="2" type="sldImg"/>
          </p:nvPr>
        </p:nvSpPr>
        <p:spPr>
          <a:xfrm>
            <a:off y="696912" x="1181100"/>
            <a:ext cy="3486150" cx="46481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10.xml.rels><?xml version="1.0" encoding="UTF-8" standalone="yes"?><Relationships xmlns="http://schemas.openxmlformats.org/package/2006/relationships"><Relationship Target="../slideMasters/slideMaster5.xml" Type="http://schemas.openxmlformats.org/officeDocument/2006/relationships/slideMaster" Id="rId1"/></Relationships>
</file>

<file path=ppt/slideLayouts/_rels/slideLayout11.xml.rels><?xml version="1.0" encoding="UTF-8" standalone="yes"?><Relationships xmlns="http://schemas.openxmlformats.org/package/2006/relationships"><Relationship Target="../slideMasters/slideMaster6.xml" Type="http://schemas.openxmlformats.org/officeDocument/2006/relationships/slideMaster" Id="rId1"/></Relationships>
</file>

<file path=ppt/slideLayouts/_rels/slideLayout12.xml.rels><?xml version="1.0" encoding="UTF-8" standalone="yes"?><Relationships xmlns="http://schemas.openxmlformats.org/package/2006/relationships"><Relationship Target="../slideMasters/slideMaster7.xml" Type="http://schemas.openxmlformats.org/officeDocument/2006/relationships/slideMaster" Id="rId1"/></Relationships>
</file>

<file path=ppt/slideLayouts/_rels/slideLayout13.xml.rels><?xml version="1.0" encoding="UTF-8" standalone="yes"?><Relationships xmlns="http://schemas.openxmlformats.org/package/2006/relationships"><Relationship Target="../slideMasters/slideMaster8.xml" Type="http://schemas.openxmlformats.org/officeDocument/2006/relationships/slideMaster" Id="rId1"/></Relationships>
</file>

<file path=ppt/slideLayouts/_rels/slideLayout14.xml.rels><?xml version="1.0" encoding="UTF-8" standalone="yes"?><Relationships xmlns="http://schemas.openxmlformats.org/package/2006/relationships"><Relationship Target="../slideMasters/slideMaster9.xml" Type="http://schemas.openxmlformats.org/officeDocument/2006/relationships/slideMaster" Id="rId1"/></Relationships>
</file>

<file path=ppt/slideLayouts/_rels/slideLayout15.xml.rels><?xml version="1.0" encoding="UTF-8" standalone="yes"?><Relationships xmlns="http://schemas.openxmlformats.org/package/2006/relationships"><Relationship Target="../slideMasters/slideMaster10.xml" Type="http://schemas.openxmlformats.org/officeDocument/2006/relationships/slideMaster" Id="rId1"/></Relationships>
</file>

<file path=ppt/slideLayouts/_rels/slideLayout16.xml.rels><?xml version="1.0" encoding="UTF-8" standalone="yes"?><Relationships xmlns="http://schemas.openxmlformats.org/package/2006/relationships"><Relationship Target="../slideMasters/slideMaster11.xml" Type="http://schemas.openxmlformats.org/officeDocument/2006/relationships/slideMaster" Id="rId1"/></Relationships>
</file>

<file path=ppt/slideLayouts/_rels/slideLayout17.xml.rels><?xml version="1.0" encoding="UTF-8" standalone="yes"?><Relationships xmlns="http://schemas.openxmlformats.org/package/2006/relationships"><Relationship Target="../slideMasters/slideMaster12.xml" Type="http://schemas.openxmlformats.org/officeDocument/2006/relationships/slideMaster" Id="rId1"/></Relationships>
</file>

<file path=ppt/slideLayouts/_rels/slideLayout18.xml.rels><?xml version="1.0" encoding="UTF-8" standalone="yes"?><Relationships xmlns="http://schemas.openxmlformats.org/package/2006/relationships"><Relationship Target="../slideMasters/slideMaster13.xml" Type="http://schemas.openxmlformats.org/officeDocument/2006/relationships/slideMaster" Id="rId1"/></Relationships>
</file>

<file path=ppt/slideLayouts/_rels/slideLayout19.xml.rels><?xml version="1.0" encoding="UTF-8" standalone="yes"?><Relationships xmlns="http://schemas.openxmlformats.org/package/2006/relationships"><Relationship Target="../slideMasters/slideMaster14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0.xml.rels><?xml version="1.0" encoding="UTF-8" standalone="yes"?><Relationships xmlns="http://schemas.openxmlformats.org/package/2006/relationships"><Relationship Target="../slideMasters/slideMaster15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7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8.xml.rels><?xml version="1.0" encoding="UTF-8" standalone="yes"?><Relationships xmlns="http://schemas.openxmlformats.org/package/2006/relationships"><Relationship Target="../slideMasters/slideMaster3.xml" Type="http://schemas.openxmlformats.org/officeDocument/2006/relationships/slideMaster" Id="rId1"/></Relationships>
</file>

<file path=ppt/slideLayouts/_rels/slideLayout9.xml.rels><?xml version="1.0" encoding="UTF-8" standalone="yes"?><Relationships xmlns="http://schemas.openxmlformats.org/package/2006/relationships"><Relationship Target="../slideMasters/slideMaster4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picTx">
  <p:cSld name="Picture with Caption">
    <p:spTree>
      <p:nvGrpSpPr>
        <p:cNvPr id="15" name="Shape 1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6" name="Shape 16"/>
          <p:cNvSpPr txBox="1"/>
          <p:nvPr>
            <p:ph type="title"/>
          </p:nvPr>
        </p:nvSpPr>
        <p:spPr>
          <a:xfrm>
            <a:off y="4800600" x="1792288"/>
            <a:ext cy="566737" cx="54863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defRPr b="1" sz="2000"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  <p:sp>
        <p:nvSpPr>
          <p:cNvPr id="17" name="Shape 17"/>
          <p:cNvSpPr/>
          <p:nvPr>
            <p:ph idx="2" type="pic"/>
          </p:nvPr>
        </p:nvSpPr>
        <p:spPr>
          <a:xfrm>
            <a:off y="612775" x="1792288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marR="0" indent="0" marL="0">
              <a:buClr>
                <a:schemeClr val="dk1"/>
              </a:buClr>
              <a:buFont typeface="Merriweather"/>
              <a:buNone/>
              <a:defRPr strike="noStrike" u="none" b="0" cap="none" baseline="0" sz="3200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algn="l" rtl="0" marR="0" indent="0" marL="457200">
              <a:buClr>
                <a:schemeClr val="dk1"/>
              </a:buClr>
              <a:buFont typeface="Merriweather"/>
              <a:buNone/>
              <a:defRPr strike="noStrike" u="none" b="0" cap="none" baseline="0" sz="2800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algn="l" rtl="0" marR="0" indent="0" marL="914400">
              <a:buClr>
                <a:schemeClr val="dk1"/>
              </a:buClr>
              <a:buFont typeface="Merriweather"/>
              <a:buNone/>
              <a:defRPr strike="noStrike" u="none" b="0" cap="none" baseline="0" sz="2400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algn="l" rtl="0" marR="0" indent="0" marL="1371600">
              <a:buClr>
                <a:schemeClr val="dk1"/>
              </a:buClr>
              <a:buFont typeface="Merriweather"/>
              <a:buNone/>
              <a:defRPr strike="noStrike" u="none" b="0" cap="none" baseline="0" sz="2000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algn="l" rtl="0" marR="0" indent="0" marL="1828800">
              <a:buClr>
                <a:schemeClr val="dk1"/>
              </a:buClr>
              <a:buFont typeface="Merriweather"/>
              <a:buNone/>
              <a:defRPr strike="noStrike" u="none" b="0" cap="none" baseline="0" sz="2000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algn="l" rtl="0" marR="0" indent="0" marL="2286000">
              <a:buClr>
                <a:schemeClr val="dk1"/>
              </a:buClr>
              <a:buFont typeface="Merriweather"/>
              <a:buNone/>
              <a:defRPr strike="noStrike" u="none" b="0" cap="none" baseline="0" sz="2000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algn="l" rtl="0" marR="0" indent="0" marL="2743200">
              <a:buClr>
                <a:schemeClr val="dk1"/>
              </a:buClr>
              <a:buFont typeface="Merriweather"/>
              <a:buNone/>
              <a:defRPr strike="noStrike" u="none" b="0" cap="none" baseline="0" sz="2000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algn="l" rtl="0" marR="0" indent="0" marL="3200400">
              <a:buClr>
                <a:schemeClr val="dk1"/>
              </a:buClr>
              <a:buFont typeface="Merriweather"/>
              <a:buNone/>
              <a:defRPr strike="noStrike" u="none" b="0" cap="none" baseline="0" sz="2000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algn="l" rtl="0" marR="0" indent="0" marL="3657600">
              <a:buClr>
                <a:schemeClr val="dk1"/>
              </a:buClr>
              <a:buFont typeface="Merriweather"/>
              <a:buNone/>
              <a:defRPr strike="noStrike" u="none" b="0" cap="none" baseline="0" sz="2000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y="5367337" x="1792288"/>
            <a:ext cy="804861" cx="54863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 indent="0" marL="0">
              <a:buFont typeface="Merriweather"/>
              <a:buNone/>
              <a:defRPr sz="1400"/>
            </a:lvl1pPr>
            <a:lvl2pPr rtl="0" indent="0" marL="457200">
              <a:buFont typeface="Merriweather"/>
              <a:buNone/>
              <a:defRPr sz="1200"/>
            </a:lvl2pPr>
            <a:lvl3pPr rtl="0" indent="0" marL="914400">
              <a:buFont typeface="Merriweather"/>
              <a:buNone/>
              <a:defRPr sz="1000"/>
            </a:lvl3pPr>
            <a:lvl4pPr rtl="0" indent="0" marL="1371600">
              <a:buFont typeface="Merriweather"/>
              <a:buNone/>
              <a:defRPr sz="900"/>
            </a:lvl4pPr>
            <a:lvl5pPr rtl="0" indent="0" marL="1828800">
              <a:buFont typeface="Merriweather"/>
              <a:buNone/>
              <a:defRPr sz="900"/>
            </a:lvl5pPr>
            <a:lvl6pPr rtl="0" indent="0" marL="2286000">
              <a:buFont typeface="Merriweather"/>
              <a:buNone/>
              <a:defRPr sz="900"/>
            </a:lvl6pPr>
            <a:lvl7pPr rtl="0" indent="0" marL="2743200">
              <a:buFont typeface="Merriweather"/>
              <a:buNone/>
              <a:defRPr sz="900"/>
            </a:lvl7pPr>
            <a:lvl8pPr rtl="0" indent="0" marL="3200400">
              <a:buFont typeface="Merriweather"/>
              <a:buNone/>
              <a:defRPr sz="900"/>
            </a:lvl8pPr>
            <a:lvl9pPr rtl="0" indent="0" marL="3657600">
              <a:buFont typeface="Merriweather"/>
              <a:buNone/>
              <a:defRPr sz="900"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72" name="Shape 7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3" name="Shape 73"/>
          <p:cNvSpPr txBox="1"/>
          <p:nvPr>
            <p:ph type="ctrTitle"/>
          </p:nvPr>
        </p:nvSpPr>
        <p:spPr>
          <a:xfrm>
            <a:off y="2130425" x="685800"/>
            <a:ext cy="1470024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ctr" rtl="0" marR="0" indent="0" marL="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ctr" rtl="0" marR="0" indent="0" marL="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ctr" rtl="0" marR="0" indent="0" marL="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ctr" rtl="0" marR="0" indent="0" marL="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ctr" rtl="0" marR="0" indent="0" marL="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ctr" rtl="0" marR="0" indent="0" marL="45720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ctr" rtl="0" marR="0" indent="0" marL="91440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ctr" rtl="0" marR="0" indent="0" marL="137160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ctr" rtl="0" marR="0" indent="0" marL="182880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4" name="Shape 74"/>
          <p:cNvSpPr txBox="1"/>
          <p:nvPr>
            <p:ph idx="1" type="subTitle"/>
          </p:nvPr>
        </p:nvSpPr>
        <p:spPr>
          <a:xfrm>
            <a:off y="3886200" x="1371600"/>
            <a:ext cy="1752600" cx="64007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marR="0" indent="0" marL="0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Font typeface="Calibri"/>
              <a:buNone/>
              <a:defRPr strike="noStrike" u="none" b="0" cap="none" baseline="0" sz="3200" i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ctr" rtl="0" marR="0" indent="0" marL="45720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Font typeface="Calibri"/>
              <a:buNone/>
              <a:defRPr strike="noStrike" u="none" b="0" cap="none" baseline="0" sz="2800" i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ctr" rtl="0" marR="0" indent="0" marL="91440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Font typeface="Calibri"/>
              <a:buNone/>
              <a:defRPr strike="noStrike" u="none" b="0" cap="none" baseline="0" sz="2400" i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ctr" rtl="0" marR="0" indent="0" marL="137160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Calibri"/>
              <a:buNone/>
              <a:defRPr strike="noStrike" u="none" b="0" cap="none" baseline="0" sz="2000" i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ctr" rtl="0" marR="0" indent="0" marL="182880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Calibri"/>
              <a:buNone/>
              <a:defRPr strike="noStrike" u="none" b="0" cap="none" baseline="0" sz="2000" i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ctr" rtl="0" marR="0" indent="0" marL="2286000">
              <a:spcBef>
                <a:spcPts val="400"/>
              </a:spcBef>
              <a:buClr>
                <a:srgbClr val="888888"/>
              </a:buClr>
              <a:buFont typeface="Calibri"/>
              <a:buNone/>
              <a:defRPr strike="noStrike" u="none" b="0" cap="none" baseline="0" sz="2000" i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ctr" rtl="0" marR="0" indent="0" marL="2743200">
              <a:spcBef>
                <a:spcPts val="400"/>
              </a:spcBef>
              <a:buClr>
                <a:srgbClr val="888888"/>
              </a:buClr>
              <a:buFont typeface="Calibri"/>
              <a:buNone/>
              <a:defRPr strike="noStrike" u="none" b="0" cap="none" baseline="0" sz="2000" i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ctr" rtl="0" marR="0" indent="0" marL="3200400">
              <a:spcBef>
                <a:spcPts val="400"/>
              </a:spcBef>
              <a:buClr>
                <a:srgbClr val="888888"/>
              </a:buClr>
              <a:buFont typeface="Calibri"/>
              <a:buNone/>
              <a:defRPr strike="noStrike" u="none" b="0" cap="none" baseline="0" sz="2000" i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ctr" rtl="0" marR="0" indent="0" marL="3657600">
              <a:spcBef>
                <a:spcPts val="400"/>
              </a:spcBef>
              <a:buClr>
                <a:srgbClr val="888888"/>
              </a:buClr>
              <a:buFont typeface="Calibri"/>
              <a:buNone/>
              <a:defRPr strike="noStrike" u="none" b="0" cap="none" baseline="0" sz="2000" i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">
  <p:cSld name="Title and Content">
    <p:spTree>
      <p:nvGrpSpPr>
        <p:cNvPr id="81" name="Shape 8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2" name="Shape 82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ctr" rtl="0" marL="45720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ctr" rtl="0" marL="91440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ctr" rtl="0" marL="137160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ctr" rtl="0" marL="182880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Shape 83"/>
          <p:cNvSpPr txBox="1"/>
          <p:nvPr>
            <p:ph idx="1" type="body"/>
          </p:nvPr>
        </p:nvSpPr>
        <p:spPr>
          <a:xfrm>
            <a:off y="1600200" x="457200"/>
            <a:ext cy="4525961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-139700" marL="34290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•"/>
              <a:def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l" rtl="0" indent="-107950" marL="74295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–"/>
              <a:defRPr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l" rtl="0" indent="-76200" marL="114300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•"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l" rtl="0" indent="-101600" marL="16002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–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l" rtl="0" indent="-101600" marL="20574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»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l" rtl="0" indent="-101600" marL="251460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l" rtl="0" indent="-101600" marL="297180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l" rtl="0" indent="-101600" marL="342900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l" rtl="0" indent="-101600" marL="388620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90" name="Shape 9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1" name="Shape 91"/>
          <p:cNvSpPr txBox="1"/>
          <p:nvPr>
            <p:ph type="title"/>
          </p:nvPr>
        </p:nvSpPr>
        <p:spPr>
          <a:xfrm>
            <a:off y="4406900" x="722312"/>
            <a:ext cy="1362075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>
              <a:defRPr b="1" cap="small" sz="4000"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  <p:sp>
        <p:nvSpPr>
          <p:cNvPr id="92" name="Shape 92"/>
          <p:cNvSpPr txBox="1"/>
          <p:nvPr>
            <p:ph idx="1" type="body"/>
          </p:nvPr>
        </p:nvSpPr>
        <p:spPr>
          <a:xfrm>
            <a:off y="2906713" x="722312"/>
            <a:ext cy="1500187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rtl="0" indent="0" marL="0">
              <a:buClr>
                <a:srgbClr val="888888"/>
              </a:buClr>
              <a:buFont typeface="Calibri"/>
              <a:buNone/>
              <a:defRPr sz="2000">
                <a:solidFill>
                  <a:srgbClr val="888888"/>
                </a:solidFill>
              </a:defRPr>
            </a:lvl1pPr>
            <a:lvl2pPr rtl="0" indent="0" marL="457200">
              <a:buClr>
                <a:srgbClr val="888888"/>
              </a:buClr>
              <a:buFont typeface="Calibri"/>
              <a:buNone/>
              <a:defRPr sz="1800">
                <a:solidFill>
                  <a:srgbClr val="888888"/>
                </a:solidFill>
              </a:defRPr>
            </a:lvl2pPr>
            <a:lvl3pPr rtl="0" indent="0" marL="914400">
              <a:buClr>
                <a:srgbClr val="888888"/>
              </a:buClr>
              <a:buFont typeface="Calibri"/>
              <a:buNone/>
              <a:defRPr sz="1600">
                <a:solidFill>
                  <a:srgbClr val="888888"/>
                </a:solidFill>
              </a:defRPr>
            </a:lvl3pPr>
            <a:lvl4pPr rtl="0" indent="0" marL="1371600"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4pPr>
            <a:lvl5pPr rtl="0" indent="0" marL="1828800"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5pPr>
            <a:lvl6pPr rtl="0" indent="0" marL="2286000"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6pPr>
            <a:lvl7pPr rtl="0" indent="0" marL="2743200"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7pPr>
            <a:lvl8pPr rtl="0" indent="0" marL="3200400"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8pPr>
            <a:lvl9pPr rtl="0" indent="0" marL="3657600"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Obj">
  <p:cSld name="Two Content">
    <p:spTree>
      <p:nvGrpSpPr>
        <p:cNvPr id="99" name="Shape 9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0" name="Shape 100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ctr" rtl="0" marL="45720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ctr" rtl="0" marL="91440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ctr" rtl="0" marL="137160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ctr" rtl="0" marL="182880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1" name="Shape 101"/>
          <p:cNvSpPr txBox="1"/>
          <p:nvPr>
            <p:ph idx="1" type="body"/>
          </p:nvPr>
        </p:nvSpPr>
        <p:spPr>
          <a:xfrm>
            <a:off y="1600200" x="457200"/>
            <a:ext cy="4525963" cx="4038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 sz="2800"/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  <p:sp>
        <p:nvSpPr>
          <p:cNvPr id="102" name="Shape 102"/>
          <p:cNvSpPr txBox="1"/>
          <p:nvPr>
            <p:ph idx="2" type="body"/>
          </p:nvPr>
        </p:nvSpPr>
        <p:spPr>
          <a:xfrm>
            <a:off y="1600200" x="4648200"/>
            <a:ext cy="4525963" cx="4038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 sz="2800"/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TxTwoObj">
  <p:cSld name="Comparison">
    <p:spTree>
      <p:nvGrpSpPr>
        <p:cNvPr id="109" name="Shape 10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0" name="Shape 110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  <p:sp>
        <p:nvSpPr>
          <p:cNvPr id="111" name="Shape 111"/>
          <p:cNvSpPr txBox="1"/>
          <p:nvPr>
            <p:ph idx="1" type="body"/>
          </p:nvPr>
        </p:nvSpPr>
        <p:spPr>
          <a:xfrm>
            <a:off y="1535112" x="457200"/>
            <a:ext cy="639762" cx="4040187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rtl="0" indent="0" marL="0">
              <a:buFont typeface="Calibri"/>
              <a:buNone/>
              <a:defRPr b="1" sz="2400"/>
            </a:lvl1pPr>
            <a:lvl2pPr rtl="0" indent="0" marL="457200">
              <a:buFont typeface="Calibri"/>
              <a:buNone/>
              <a:defRPr b="1" sz="2000"/>
            </a:lvl2pPr>
            <a:lvl3pPr rtl="0" indent="0" marL="914400">
              <a:buFont typeface="Calibri"/>
              <a:buNone/>
              <a:defRPr b="1" sz="1800"/>
            </a:lvl3pPr>
            <a:lvl4pPr rtl="0" indent="0" marL="1371600">
              <a:buFont typeface="Calibri"/>
              <a:buNone/>
              <a:defRPr b="1" sz="1600"/>
            </a:lvl4pPr>
            <a:lvl5pPr rtl="0" indent="0" marL="1828800">
              <a:buFont typeface="Calibri"/>
              <a:buNone/>
              <a:defRPr b="1" sz="1600"/>
            </a:lvl5pPr>
            <a:lvl6pPr rtl="0" indent="0" marL="2286000">
              <a:buFont typeface="Calibri"/>
              <a:buNone/>
              <a:defRPr b="1" sz="1600"/>
            </a:lvl6pPr>
            <a:lvl7pPr rtl="0" indent="0" marL="2743200">
              <a:buFont typeface="Calibri"/>
              <a:buNone/>
              <a:defRPr b="1" sz="1600"/>
            </a:lvl7pPr>
            <a:lvl8pPr rtl="0" indent="0" marL="3200400">
              <a:buFont typeface="Calibri"/>
              <a:buNone/>
              <a:defRPr b="1" sz="1600"/>
            </a:lvl8pPr>
            <a:lvl9pPr rtl="0" indent="0" marL="3657600">
              <a:buFont typeface="Calibri"/>
              <a:buNone/>
              <a:defRPr b="1" sz="1600"/>
            </a:lvl9pPr>
          </a:lstStyle>
          <a:p/>
        </p:txBody>
      </p:sp>
      <p:sp>
        <p:nvSpPr>
          <p:cNvPr id="112" name="Shape 112"/>
          <p:cNvSpPr txBox="1"/>
          <p:nvPr>
            <p:ph idx="2" type="body"/>
          </p:nvPr>
        </p:nvSpPr>
        <p:spPr>
          <a:xfrm>
            <a:off y="2174875" x="457200"/>
            <a:ext cy="3951287" cx="4040187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 sz="2400"/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/>
        </p:txBody>
      </p:sp>
      <p:sp>
        <p:nvSpPr>
          <p:cNvPr id="113" name="Shape 113"/>
          <p:cNvSpPr txBox="1"/>
          <p:nvPr>
            <p:ph idx="3" type="body"/>
          </p:nvPr>
        </p:nvSpPr>
        <p:spPr>
          <a:xfrm>
            <a:off y="1535112" x="4645025"/>
            <a:ext cy="639762" cx="4041774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rtl="0" indent="0" marL="0">
              <a:buFont typeface="Calibri"/>
              <a:buNone/>
              <a:defRPr b="1" sz="2400"/>
            </a:lvl1pPr>
            <a:lvl2pPr rtl="0" indent="0" marL="457200">
              <a:buFont typeface="Calibri"/>
              <a:buNone/>
              <a:defRPr b="1" sz="2000"/>
            </a:lvl2pPr>
            <a:lvl3pPr rtl="0" indent="0" marL="914400">
              <a:buFont typeface="Calibri"/>
              <a:buNone/>
              <a:defRPr b="1" sz="1800"/>
            </a:lvl3pPr>
            <a:lvl4pPr rtl="0" indent="0" marL="1371600">
              <a:buFont typeface="Calibri"/>
              <a:buNone/>
              <a:defRPr b="1" sz="1600"/>
            </a:lvl4pPr>
            <a:lvl5pPr rtl="0" indent="0" marL="1828800">
              <a:buFont typeface="Calibri"/>
              <a:buNone/>
              <a:defRPr b="1" sz="1600"/>
            </a:lvl5pPr>
            <a:lvl6pPr rtl="0" indent="0" marL="2286000">
              <a:buFont typeface="Calibri"/>
              <a:buNone/>
              <a:defRPr b="1" sz="1600"/>
            </a:lvl6pPr>
            <a:lvl7pPr rtl="0" indent="0" marL="2743200">
              <a:buFont typeface="Calibri"/>
              <a:buNone/>
              <a:defRPr b="1" sz="1600"/>
            </a:lvl7pPr>
            <a:lvl8pPr rtl="0" indent="0" marL="3200400">
              <a:buFont typeface="Calibri"/>
              <a:buNone/>
              <a:defRPr b="1" sz="1600"/>
            </a:lvl8pPr>
            <a:lvl9pPr rtl="0" indent="0" marL="3657600">
              <a:buFont typeface="Calibri"/>
              <a:buNone/>
              <a:defRPr b="1" sz="1600"/>
            </a:lvl9pPr>
          </a:lstStyle>
          <a:p/>
        </p:txBody>
      </p:sp>
      <p:sp>
        <p:nvSpPr>
          <p:cNvPr id="114" name="Shape 114"/>
          <p:cNvSpPr txBox="1"/>
          <p:nvPr>
            <p:ph idx="4" type="body"/>
          </p:nvPr>
        </p:nvSpPr>
        <p:spPr>
          <a:xfrm>
            <a:off y="2174875" x="4645025"/>
            <a:ext cy="3951287" cx="4041774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 sz="2400"/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121" name="Shape 12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2" name="Shape 122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ctr" rtl="0" marL="45720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ctr" rtl="0" marL="91440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ctr" rtl="0" marL="137160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ctr" rtl="0" marL="182880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129" name="Shape 129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Tx">
  <p:cSld name="Content with Caption">
    <p:spTree>
      <p:nvGrpSpPr>
        <p:cNvPr id="136" name="Shape 13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7" name="Shape 137"/>
          <p:cNvSpPr txBox="1"/>
          <p:nvPr>
            <p:ph type="title"/>
          </p:nvPr>
        </p:nvSpPr>
        <p:spPr>
          <a:xfrm>
            <a:off y="273050" x="457200"/>
            <a:ext cy="1162049" cx="3008313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defRPr b="1" sz="2000"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  <p:sp>
        <p:nvSpPr>
          <p:cNvPr id="138" name="Shape 138"/>
          <p:cNvSpPr txBox="1"/>
          <p:nvPr>
            <p:ph idx="1" type="body"/>
          </p:nvPr>
        </p:nvSpPr>
        <p:spPr>
          <a:xfrm>
            <a:off y="273050" x="3575050"/>
            <a:ext cy="5853112" cx="511175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 sz="3200"/>
            </a:lvl1pPr>
            <a:lvl2pPr rtl="0">
              <a:defRPr sz="2800"/>
            </a:lvl2pPr>
            <a:lvl3pPr rtl="0">
              <a:defRPr sz="2400"/>
            </a:lvl3pPr>
            <a:lvl4pPr rtl="0">
              <a:defRPr sz="2000"/>
            </a:lvl4pPr>
            <a:lvl5pPr rtl="0">
              <a:defRPr sz="2000"/>
            </a:lvl5pPr>
            <a:lvl6pPr rtl="0">
              <a:defRPr sz="2000"/>
            </a:lvl6pPr>
            <a:lvl7pPr rtl="0">
              <a:defRPr sz="2000"/>
            </a:lvl7pPr>
            <a:lvl8pPr rtl="0">
              <a:defRPr sz="2000"/>
            </a:lvl8pPr>
            <a:lvl9pPr rtl="0">
              <a:defRPr sz="2000"/>
            </a:lvl9pPr>
          </a:lstStyle>
          <a:p/>
        </p:txBody>
      </p:sp>
      <p:sp>
        <p:nvSpPr>
          <p:cNvPr id="139" name="Shape 139"/>
          <p:cNvSpPr txBox="1"/>
          <p:nvPr>
            <p:ph idx="2" type="body"/>
          </p:nvPr>
        </p:nvSpPr>
        <p:spPr>
          <a:xfrm>
            <a:off y="1435100" x="457200"/>
            <a:ext cy="4691063" cx="3008313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 indent="0" marL="0">
              <a:buFont typeface="Calibri"/>
              <a:buNone/>
              <a:defRPr sz="1400"/>
            </a:lvl1pPr>
            <a:lvl2pPr rtl="0" indent="0" marL="457200">
              <a:buFont typeface="Calibri"/>
              <a:buNone/>
              <a:defRPr sz="1200"/>
            </a:lvl2pPr>
            <a:lvl3pPr rtl="0" indent="0" marL="914400">
              <a:buFont typeface="Calibri"/>
              <a:buNone/>
              <a:defRPr sz="1000"/>
            </a:lvl3pPr>
            <a:lvl4pPr rtl="0" indent="0" marL="1371600">
              <a:buFont typeface="Calibri"/>
              <a:buNone/>
              <a:defRPr sz="900"/>
            </a:lvl4pPr>
            <a:lvl5pPr rtl="0" indent="0" marL="1828800">
              <a:buFont typeface="Calibri"/>
              <a:buNone/>
              <a:defRPr sz="900"/>
            </a:lvl5pPr>
            <a:lvl6pPr rtl="0" indent="0" marL="2286000">
              <a:buFont typeface="Calibri"/>
              <a:buNone/>
              <a:defRPr sz="900"/>
            </a:lvl6pPr>
            <a:lvl7pPr rtl="0" indent="0" marL="2743200">
              <a:buFont typeface="Calibri"/>
              <a:buNone/>
              <a:defRPr sz="900"/>
            </a:lvl7pPr>
            <a:lvl8pPr rtl="0" indent="0" marL="3200400">
              <a:buFont typeface="Calibri"/>
              <a:buNone/>
              <a:defRPr sz="900"/>
            </a:lvl8pPr>
            <a:lvl9pPr rtl="0" indent="0" marL="3657600">
              <a:buFont typeface="Calibri"/>
              <a:buNone/>
              <a:defRPr sz="900"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picTx">
  <p:cSld name="Picture with Caption">
    <p:spTree>
      <p:nvGrpSpPr>
        <p:cNvPr id="146" name="Shape 14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7" name="Shape 147"/>
          <p:cNvSpPr txBox="1"/>
          <p:nvPr>
            <p:ph type="title"/>
          </p:nvPr>
        </p:nvSpPr>
        <p:spPr>
          <a:xfrm>
            <a:off y="4800600" x="1792288"/>
            <a:ext cy="566737" cx="54863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defRPr b="1" sz="2000"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  <p:sp>
        <p:nvSpPr>
          <p:cNvPr id="148" name="Shape 148"/>
          <p:cNvSpPr/>
          <p:nvPr>
            <p:ph idx="2" type="pic"/>
          </p:nvPr>
        </p:nvSpPr>
        <p:spPr>
          <a:xfrm>
            <a:off y="612775" x="1792288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marR="0" indent="0" marL="0">
              <a:buClr>
                <a:srgbClr val="898989"/>
              </a:buClr>
              <a:buFont typeface="Calibri"/>
              <a:buNone/>
              <a:defRPr strike="noStrike" u="none" b="0" cap="none" baseline="0" sz="3200" i="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l" rtl="0" marR="0" indent="0" marL="457200">
              <a:buClr>
                <a:schemeClr val="dk1"/>
              </a:buClr>
              <a:buFont typeface="Calibri"/>
              <a:buNone/>
              <a:defRPr strike="noStrike" u="none" b="0" cap="none" baseline="0" sz="2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l" rtl="0" marR="0" indent="0" marL="914400">
              <a:buClr>
                <a:schemeClr val="dk1"/>
              </a:buClr>
              <a:buFont typeface="Calibri"/>
              <a:buNone/>
              <a:defRPr strike="noStrike" u="none" b="0" cap="none" baseline="0" sz="2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l" rtl="0" marR="0" indent="0" marL="1371600">
              <a:buClr>
                <a:schemeClr val="dk1"/>
              </a:buClr>
              <a:buFont typeface="Calibri"/>
              <a:buNone/>
              <a:defRPr strike="noStrike" u="none" b="0" cap="none" baseline="0" sz="20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l" rtl="0" marR="0" indent="0" marL="1828800">
              <a:buClr>
                <a:schemeClr val="dk1"/>
              </a:buClr>
              <a:buFont typeface="Calibri"/>
              <a:buNone/>
              <a:defRPr strike="noStrike" u="none" b="0" cap="none" baseline="0" sz="20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l" rtl="0" marR="0" indent="0" marL="2286000">
              <a:buClr>
                <a:schemeClr val="dk1"/>
              </a:buClr>
              <a:buFont typeface="Calibri"/>
              <a:buNone/>
              <a:defRPr strike="noStrike" u="none" b="0" cap="none" baseline="0" sz="20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l" rtl="0" marR="0" indent="0" marL="2743200">
              <a:buClr>
                <a:schemeClr val="dk1"/>
              </a:buClr>
              <a:buFont typeface="Calibri"/>
              <a:buNone/>
              <a:defRPr strike="noStrike" u="none" b="0" cap="none" baseline="0" sz="20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l" rtl="0" marR="0" indent="0" marL="3200400">
              <a:buClr>
                <a:schemeClr val="dk1"/>
              </a:buClr>
              <a:buFont typeface="Calibri"/>
              <a:buNone/>
              <a:defRPr strike="noStrike" u="none" b="0" cap="none" baseline="0" sz="20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l" rtl="0" marR="0" indent="0" marL="3657600">
              <a:buClr>
                <a:schemeClr val="dk1"/>
              </a:buClr>
              <a:buFont typeface="Calibri"/>
              <a:buNone/>
              <a:defRPr strike="noStrike" u="none" b="0" cap="none" baseline="0" sz="20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9" name="Shape 149"/>
          <p:cNvSpPr txBox="1"/>
          <p:nvPr>
            <p:ph idx="1" type="body"/>
          </p:nvPr>
        </p:nvSpPr>
        <p:spPr>
          <a:xfrm>
            <a:off y="5367337" x="1792288"/>
            <a:ext cy="804861" cx="54863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 indent="0" marL="0">
              <a:buFont typeface="Calibri"/>
              <a:buNone/>
              <a:defRPr sz="1400"/>
            </a:lvl1pPr>
            <a:lvl2pPr rtl="0" indent="0" marL="457200">
              <a:buFont typeface="Calibri"/>
              <a:buNone/>
              <a:defRPr sz="1200"/>
            </a:lvl2pPr>
            <a:lvl3pPr rtl="0" indent="0" marL="914400">
              <a:buFont typeface="Calibri"/>
              <a:buNone/>
              <a:defRPr sz="1000"/>
            </a:lvl3pPr>
            <a:lvl4pPr rtl="0" indent="0" marL="1371600">
              <a:buFont typeface="Calibri"/>
              <a:buNone/>
              <a:defRPr sz="900"/>
            </a:lvl4pPr>
            <a:lvl5pPr rtl="0" indent="0" marL="1828800">
              <a:buFont typeface="Calibri"/>
              <a:buNone/>
              <a:defRPr sz="900"/>
            </a:lvl5pPr>
            <a:lvl6pPr rtl="0" indent="0" marL="2286000">
              <a:buFont typeface="Calibri"/>
              <a:buNone/>
              <a:defRPr sz="900"/>
            </a:lvl6pPr>
            <a:lvl7pPr rtl="0" indent="0" marL="2743200">
              <a:buFont typeface="Calibri"/>
              <a:buNone/>
              <a:defRPr sz="900"/>
            </a:lvl7pPr>
            <a:lvl8pPr rtl="0" indent="0" marL="3200400">
              <a:buFont typeface="Calibri"/>
              <a:buNone/>
              <a:defRPr sz="900"/>
            </a:lvl8pPr>
            <a:lvl9pPr rtl="0" indent="0" marL="3657600">
              <a:buFont typeface="Calibri"/>
              <a:buNone/>
              <a:defRPr sz="900"/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x">
  <p:cSld name="Title and Vertical Text">
    <p:spTree>
      <p:nvGrpSpPr>
        <p:cNvPr id="156" name="Shape 15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57" name="Shape 157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ctr" rtl="0" marL="45720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ctr" rtl="0" marL="91440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ctr" rtl="0" marL="137160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ctr" rtl="0" marL="182880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8" name="Shape 158"/>
          <p:cNvSpPr txBox="1"/>
          <p:nvPr>
            <p:ph idx="1" type="body"/>
          </p:nvPr>
        </p:nvSpPr>
        <p:spPr>
          <a:xfrm rot="5400000">
            <a:off y="-251619" x="2309018"/>
            <a:ext cy="8229600" cx="4525961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-139700" marL="34290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•"/>
              <a:def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l" rtl="0" indent="-107950" marL="74295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–"/>
              <a:defRPr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l" rtl="0" indent="-76200" marL="114300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•"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l" rtl="0" indent="-101600" marL="16002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–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l" rtl="0" indent="-101600" marL="20574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»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l" rtl="0" indent="-101600" marL="251460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l" rtl="0" indent="-101600" marL="297180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l" rtl="0" indent="-101600" marL="342900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l" rtl="0" indent="-101600" marL="388620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Tx">
  <p:cSld name="Content with Caption">
    <p:spTree>
      <p:nvGrpSpPr>
        <p:cNvPr id="19" name="Shape 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0" name="Shape 20"/>
          <p:cNvSpPr txBox="1"/>
          <p:nvPr>
            <p:ph type="title"/>
          </p:nvPr>
        </p:nvSpPr>
        <p:spPr>
          <a:xfrm>
            <a:off y="273050" x="457200"/>
            <a:ext cy="1162049" cx="3008313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defRPr b="1" sz="2000"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  <p:sp>
        <p:nvSpPr>
          <p:cNvPr id="21" name="Shape 21"/>
          <p:cNvSpPr txBox="1"/>
          <p:nvPr>
            <p:ph idx="1" type="body"/>
          </p:nvPr>
        </p:nvSpPr>
        <p:spPr>
          <a:xfrm>
            <a:off y="273050" x="3575050"/>
            <a:ext cy="5853112" cx="511175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 sz="3200"/>
            </a:lvl1pPr>
            <a:lvl2pPr rtl="0">
              <a:defRPr sz="2800"/>
            </a:lvl2pPr>
            <a:lvl3pPr rtl="0">
              <a:defRPr sz="2400"/>
            </a:lvl3pPr>
            <a:lvl4pPr rtl="0">
              <a:defRPr sz="2000"/>
            </a:lvl4pPr>
            <a:lvl5pPr rtl="0">
              <a:defRPr sz="2000"/>
            </a:lvl5pPr>
            <a:lvl6pPr rtl="0">
              <a:defRPr sz="2000"/>
            </a:lvl6pPr>
            <a:lvl7pPr rtl="0">
              <a:defRPr sz="2000"/>
            </a:lvl7pPr>
            <a:lvl8pPr rtl="0">
              <a:defRPr sz="2000"/>
            </a:lvl8pPr>
            <a:lvl9pPr rtl="0">
              <a:defRPr sz="2000"/>
            </a:lvl9pPr>
          </a:lstStyle>
          <a:p/>
        </p:txBody>
      </p:sp>
      <p:sp>
        <p:nvSpPr>
          <p:cNvPr id="22" name="Shape 22"/>
          <p:cNvSpPr txBox="1"/>
          <p:nvPr>
            <p:ph idx="2" type="body"/>
          </p:nvPr>
        </p:nvSpPr>
        <p:spPr>
          <a:xfrm>
            <a:off y="1435100" x="457200"/>
            <a:ext cy="4691063" cx="3008313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 indent="0" marL="0">
              <a:buFont typeface="Merriweather"/>
              <a:buNone/>
              <a:defRPr sz="1400"/>
            </a:lvl1pPr>
            <a:lvl2pPr rtl="0" indent="0" marL="457200">
              <a:buFont typeface="Merriweather"/>
              <a:buNone/>
              <a:defRPr sz="1200"/>
            </a:lvl2pPr>
            <a:lvl3pPr rtl="0" indent="0" marL="914400">
              <a:buFont typeface="Merriweather"/>
              <a:buNone/>
              <a:defRPr sz="1000"/>
            </a:lvl3pPr>
            <a:lvl4pPr rtl="0" indent="0" marL="1371600">
              <a:buFont typeface="Merriweather"/>
              <a:buNone/>
              <a:defRPr sz="900"/>
            </a:lvl4pPr>
            <a:lvl5pPr rtl="0" indent="0" marL="1828800">
              <a:buFont typeface="Merriweather"/>
              <a:buNone/>
              <a:defRPr sz="900"/>
            </a:lvl5pPr>
            <a:lvl6pPr rtl="0" indent="0" marL="2286000">
              <a:buFont typeface="Merriweather"/>
              <a:buNone/>
              <a:defRPr sz="900"/>
            </a:lvl6pPr>
            <a:lvl7pPr rtl="0" indent="0" marL="2743200">
              <a:buFont typeface="Merriweather"/>
              <a:buNone/>
              <a:defRPr sz="900"/>
            </a:lvl7pPr>
            <a:lvl8pPr rtl="0" indent="0" marL="3200400">
              <a:buFont typeface="Merriweather"/>
              <a:buNone/>
              <a:defRPr sz="900"/>
            </a:lvl8pPr>
            <a:lvl9pPr rtl="0" indent="0" marL="3657600">
              <a:buFont typeface="Merriweather"/>
              <a:buNone/>
              <a:defRPr sz="900"/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itleAndTx">
  <p:cSld name="Vertical Title and Text">
    <p:spTree>
      <p:nvGrpSpPr>
        <p:cNvPr id="165" name="Shape 16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66" name="Shape 166"/>
          <p:cNvSpPr txBox="1"/>
          <p:nvPr>
            <p:ph type="title"/>
          </p:nvPr>
        </p:nvSpPr>
        <p:spPr>
          <a:xfrm rot="5400000">
            <a:off y="2171700" x="4732337"/>
            <a:ext cy="2057400" cx="5851525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ctr" rtl="0" marL="45720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ctr" rtl="0" marL="91440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ctr" rtl="0" marL="137160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ctr" rtl="0" marL="182880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67" name="Shape 167"/>
          <p:cNvSpPr txBox="1"/>
          <p:nvPr>
            <p:ph idx="1" type="body"/>
          </p:nvPr>
        </p:nvSpPr>
        <p:spPr>
          <a:xfrm rot="5400000">
            <a:off y="190500" x="541337"/>
            <a:ext cy="6019799" cx="5851525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-139700" marL="34290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•"/>
              <a:def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l" rtl="0" indent="-107950" marL="74295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–"/>
              <a:defRPr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l" rtl="0" indent="-76200" marL="114300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•"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l" rtl="0" indent="-101600" marL="16002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–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l" rtl="0" indent="-101600" marL="20574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»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l" rtl="0" indent="-101600" marL="251460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l" rtl="0" indent="-101600" marL="297180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l" rtl="0" indent="-101600" marL="342900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l" rtl="0" indent="-101600" marL="388620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23" name="Shape 23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4" name="Shape 2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5" name="Shape 25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 sz="360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algn="ctr" rtl="0">
              <a:spcBef>
                <a:spcPts val="0"/>
              </a:spcBef>
              <a:spcAft>
                <a:spcPts val="0"/>
              </a:spcAft>
              <a:defRPr sz="360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algn="ctr" rtl="0">
              <a:spcBef>
                <a:spcPts val="0"/>
              </a:spcBef>
              <a:spcAft>
                <a:spcPts val="0"/>
              </a:spcAft>
              <a:defRPr sz="360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algn="ctr" rtl="0">
              <a:spcBef>
                <a:spcPts val="0"/>
              </a:spcBef>
              <a:spcAft>
                <a:spcPts val="0"/>
              </a:spcAft>
              <a:defRPr sz="360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algn="ctr" rtl="0">
              <a:spcBef>
                <a:spcPts val="0"/>
              </a:spcBef>
              <a:spcAft>
                <a:spcPts val="0"/>
              </a:spcAft>
              <a:defRPr sz="360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algn="ctr" rtl="0" marL="457200">
              <a:spcBef>
                <a:spcPts val="0"/>
              </a:spcBef>
              <a:spcAft>
                <a:spcPts val="0"/>
              </a:spcAft>
              <a:defRPr sz="360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algn="ctr" rtl="0" marL="914400">
              <a:spcBef>
                <a:spcPts val="0"/>
              </a:spcBef>
              <a:spcAft>
                <a:spcPts val="0"/>
              </a:spcAft>
              <a:defRPr sz="360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algn="ctr" rtl="0" marL="1371600">
              <a:spcBef>
                <a:spcPts val="0"/>
              </a:spcBef>
              <a:spcAft>
                <a:spcPts val="0"/>
              </a:spcAft>
              <a:defRPr sz="360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algn="ctr" rtl="0" marL="1828800">
              <a:spcBef>
                <a:spcPts val="0"/>
              </a:spcBef>
              <a:spcAft>
                <a:spcPts val="0"/>
              </a:spcAft>
              <a:defRPr sz="360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TxTwoObj">
  <p:cSld name="Comparison">
    <p:spTree>
      <p:nvGrpSpPr>
        <p:cNvPr id="26" name="Shape 2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7" name="Shape 27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  <p:sp>
        <p:nvSpPr>
          <p:cNvPr id="28" name="Shape 28"/>
          <p:cNvSpPr txBox="1"/>
          <p:nvPr>
            <p:ph idx="1" type="body"/>
          </p:nvPr>
        </p:nvSpPr>
        <p:spPr>
          <a:xfrm>
            <a:off y="1535112" x="457200"/>
            <a:ext cy="639762" cx="4040187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rtl="0" indent="0" marL="0">
              <a:buFont typeface="Merriweather"/>
              <a:buNone/>
              <a:defRPr b="1" sz="2400"/>
            </a:lvl1pPr>
            <a:lvl2pPr rtl="0" indent="0" marL="457200">
              <a:buFont typeface="Merriweather"/>
              <a:buNone/>
              <a:defRPr b="1" sz="2000"/>
            </a:lvl2pPr>
            <a:lvl3pPr rtl="0" indent="0" marL="914400">
              <a:buFont typeface="Merriweather"/>
              <a:buNone/>
              <a:defRPr b="1" sz="1800"/>
            </a:lvl3pPr>
            <a:lvl4pPr rtl="0" indent="0" marL="1371600">
              <a:buFont typeface="Merriweather"/>
              <a:buNone/>
              <a:defRPr b="1" sz="1600"/>
            </a:lvl4pPr>
            <a:lvl5pPr rtl="0" indent="0" marL="1828800">
              <a:buFont typeface="Merriweather"/>
              <a:buNone/>
              <a:defRPr b="1" sz="1600"/>
            </a:lvl5pPr>
            <a:lvl6pPr rtl="0" indent="0" marL="2286000">
              <a:buFont typeface="Merriweather"/>
              <a:buNone/>
              <a:defRPr b="1" sz="1600"/>
            </a:lvl6pPr>
            <a:lvl7pPr rtl="0" indent="0" marL="2743200">
              <a:buFont typeface="Merriweather"/>
              <a:buNone/>
              <a:defRPr b="1" sz="1600"/>
            </a:lvl7pPr>
            <a:lvl8pPr rtl="0" indent="0" marL="3200400">
              <a:buFont typeface="Merriweather"/>
              <a:buNone/>
              <a:defRPr b="1" sz="1600"/>
            </a:lvl8pPr>
            <a:lvl9pPr rtl="0" indent="0" marL="3657600">
              <a:buFont typeface="Merriweather"/>
              <a:buNone/>
              <a:defRPr b="1" sz="1600"/>
            </a:lvl9pPr>
          </a:lstStyle>
          <a:p/>
        </p:txBody>
      </p:sp>
      <p:sp>
        <p:nvSpPr>
          <p:cNvPr id="29" name="Shape 29"/>
          <p:cNvSpPr txBox="1"/>
          <p:nvPr>
            <p:ph idx="2" type="body"/>
          </p:nvPr>
        </p:nvSpPr>
        <p:spPr>
          <a:xfrm>
            <a:off y="2174875" x="457200"/>
            <a:ext cy="3951287" cx="4040187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 sz="2400"/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/>
        </p:txBody>
      </p:sp>
      <p:sp>
        <p:nvSpPr>
          <p:cNvPr id="30" name="Shape 30"/>
          <p:cNvSpPr txBox="1"/>
          <p:nvPr>
            <p:ph idx="3" type="body"/>
          </p:nvPr>
        </p:nvSpPr>
        <p:spPr>
          <a:xfrm>
            <a:off y="1535112" x="4645025"/>
            <a:ext cy="639762" cx="4041774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rtl="0" indent="0" marL="0">
              <a:buFont typeface="Merriweather"/>
              <a:buNone/>
              <a:defRPr b="1" sz="2400"/>
            </a:lvl1pPr>
            <a:lvl2pPr rtl="0" indent="0" marL="457200">
              <a:buFont typeface="Merriweather"/>
              <a:buNone/>
              <a:defRPr b="1" sz="2000"/>
            </a:lvl2pPr>
            <a:lvl3pPr rtl="0" indent="0" marL="914400">
              <a:buFont typeface="Merriweather"/>
              <a:buNone/>
              <a:defRPr b="1" sz="1800"/>
            </a:lvl3pPr>
            <a:lvl4pPr rtl="0" indent="0" marL="1371600">
              <a:buFont typeface="Merriweather"/>
              <a:buNone/>
              <a:defRPr b="1" sz="1600"/>
            </a:lvl4pPr>
            <a:lvl5pPr rtl="0" indent="0" marL="1828800">
              <a:buFont typeface="Merriweather"/>
              <a:buNone/>
              <a:defRPr b="1" sz="1600"/>
            </a:lvl5pPr>
            <a:lvl6pPr rtl="0" indent="0" marL="2286000">
              <a:buFont typeface="Merriweather"/>
              <a:buNone/>
              <a:defRPr b="1" sz="1600"/>
            </a:lvl6pPr>
            <a:lvl7pPr rtl="0" indent="0" marL="2743200">
              <a:buFont typeface="Merriweather"/>
              <a:buNone/>
              <a:defRPr b="1" sz="1600"/>
            </a:lvl7pPr>
            <a:lvl8pPr rtl="0" indent="0" marL="3200400">
              <a:buFont typeface="Merriweather"/>
              <a:buNone/>
              <a:defRPr b="1" sz="1600"/>
            </a:lvl8pPr>
            <a:lvl9pPr rtl="0" indent="0" marL="3657600">
              <a:buFont typeface="Merriweather"/>
              <a:buNone/>
              <a:defRPr b="1" sz="1600"/>
            </a:lvl9pPr>
          </a:lstStyle>
          <a:p/>
        </p:txBody>
      </p:sp>
      <p:sp>
        <p:nvSpPr>
          <p:cNvPr id="31" name="Shape 31"/>
          <p:cNvSpPr txBox="1"/>
          <p:nvPr>
            <p:ph idx="4" type="body"/>
          </p:nvPr>
        </p:nvSpPr>
        <p:spPr>
          <a:xfrm>
            <a:off y="2174875" x="4645025"/>
            <a:ext cy="3951287" cx="4041774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 sz="2400"/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Obj">
  <p:cSld name="Two Content">
    <p:spTree>
      <p:nvGrpSpPr>
        <p:cNvPr id="32" name="Shape 3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 sz="360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algn="ctr" rtl="0">
              <a:spcBef>
                <a:spcPts val="0"/>
              </a:spcBef>
              <a:spcAft>
                <a:spcPts val="0"/>
              </a:spcAft>
              <a:defRPr sz="360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algn="ctr" rtl="0">
              <a:spcBef>
                <a:spcPts val="0"/>
              </a:spcBef>
              <a:spcAft>
                <a:spcPts val="0"/>
              </a:spcAft>
              <a:defRPr sz="360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algn="ctr" rtl="0">
              <a:spcBef>
                <a:spcPts val="0"/>
              </a:spcBef>
              <a:spcAft>
                <a:spcPts val="0"/>
              </a:spcAft>
              <a:defRPr sz="360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algn="ctr" rtl="0">
              <a:spcBef>
                <a:spcPts val="0"/>
              </a:spcBef>
              <a:spcAft>
                <a:spcPts val="0"/>
              </a:spcAft>
              <a:defRPr sz="360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algn="ctr" rtl="0" marL="457200">
              <a:spcBef>
                <a:spcPts val="0"/>
              </a:spcBef>
              <a:spcAft>
                <a:spcPts val="0"/>
              </a:spcAft>
              <a:defRPr sz="360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algn="ctr" rtl="0" marL="914400">
              <a:spcBef>
                <a:spcPts val="0"/>
              </a:spcBef>
              <a:spcAft>
                <a:spcPts val="0"/>
              </a:spcAft>
              <a:defRPr sz="360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algn="ctr" rtl="0" marL="1371600">
              <a:spcBef>
                <a:spcPts val="0"/>
              </a:spcBef>
              <a:spcAft>
                <a:spcPts val="0"/>
              </a:spcAft>
              <a:defRPr sz="360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algn="ctr" rtl="0" marL="1828800">
              <a:spcBef>
                <a:spcPts val="0"/>
              </a:spcBef>
              <a:spcAft>
                <a:spcPts val="0"/>
              </a:spcAft>
              <a:defRPr sz="360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/>
        </p:txBody>
      </p:sp>
      <p:sp>
        <p:nvSpPr>
          <p:cNvPr id="34" name="Shape 34"/>
          <p:cNvSpPr txBox="1"/>
          <p:nvPr>
            <p:ph idx="1" type="body"/>
          </p:nvPr>
        </p:nvSpPr>
        <p:spPr>
          <a:xfrm>
            <a:off y="1600200" x="457200"/>
            <a:ext cy="4525963" cx="4038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 sz="2800"/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  <p:sp>
        <p:nvSpPr>
          <p:cNvPr id="35" name="Shape 35"/>
          <p:cNvSpPr txBox="1"/>
          <p:nvPr>
            <p:ph idx="2" type="body"/>
          </p:nvPr>
        </p:nvSpPr>
        <p:spPr>
          <a:xfrm>
            <a:off y="1600200" x="4648200"/>
            <a:ext cy="4525963" cx="4038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 sz="2800"/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36" name="Shape 3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7" name="Shape 37"/>
          <p:cNvSpPr txBox="1"/>
          <p:nvPr>
            <p:ph type="title"/>
          </p:nvPr>
        </p:nvSpPr>
        <p:spPr>
          <a:xfrm>
            <a:off y="4406900" x="722312"/>
            <a:ext cy="1362075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>
              <a:defRPr b="1" cap="small" sz="4000"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  <p:sp>
        <p:nvSpPr>
          <p:cNvPr id="38" name="Shape 38"/>
          <p:cNvSpPr txBox="1"/>
          <p:nvPr>
            <p:ph idx="1" type="body"/>
          </p:nvPr>
        </p:nvSpPr>
        <p:spPr>
          <a:xfrm>
            <a:off y="2906713" x="722312"/>
            <a:ext cy="1500187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rtl="0" indent="0" marL="0">
              <a:buFont typeface="Merriweather"/>
              <a:buNone/>
              <a:defRPr sz="2000"/>
            </a:lvl1pPr>
            <a:lvl2pPr rtl="0" indent="0" marL="457200">
              <a:buFont typeface="Merriweather"/>
              <a:buNone/>
              <a:defRPr sz="1800"/>
            </a:lvl2pPr>
            <a:lvl3pPr rtl="0" indent="0" marL="914400">
              <a:buFont typeface="Merriweather"/>
              <a:buNone/>
              <a:defRPr sz="1600"/>
            </a:lvl3pPr>
            <a:lvl4pPr rtl="0" indent="0" marL="1371600">
              <a:buFont typeface="Merriweather"/>
              <a:buNone/>
              <a:defRPr sz="1400"/>
            </a:lvl4pPr>
            <a:lvl5pPr rtl="0" indent="0" marL="1828800">
              <a:buFont typeface="Merriweather"/>
              <a:buNone/>
              <a:defRPr sz="1400"/>
            </a:lvl5pPr>
            <a:lvl6pPr rtl="0" indent="0" marL="2286000">
              <a:buFont typeface="Merriweather"/>
              <a:buNone/>
              <a:defRPr sz="1400"/>
            </a:lvl6pPr>
            <a:lvl7pPr rtl="0" indent="0" marL="2743200">
              <a:buFont typeface="Merriweather"/>
              <a:buNone/>
              <a:defRPr sz="1400"/>
            </a:lvl7pPr>
            <a:lvl8pPr rtl="0" indent="0" marL="3200400">
              <a:buFont typeface="Merriweather"/>
              <a:buNone/>
              <a:defRPr sz="1400"/>
            </a:lvl8pPr>
            <a:lvl9pPr rtl="0" indent="0" marL="3657600">
              <a:buFont typeface="Merriweather"/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53" name="Shape 5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4" name="Shape 54"/>
          <p:cNvSpPr txBox="1"/>
          <p:nvPr>
            <p:ph type="ctrTitle"/>
          </p:nvPr>
        </p:nvSpPr>
        <p:spPr>
          <a:xfrm>
            <a:off y="2130425" x="685800"/>
            <a:ext cy="1470024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ctr" rtl="0" marR="0" indent="0" marL="0">
              <a:spcBef>
                <a:spcPts val="0"/>
              </a:spcBef>
              <a:spcAft>
                <a:spcPts val="0"/>
              </a:spcAft>
              <a:defRPr strike="noStrike" u="none" b="0" cap="none" baseline="0" sz="3600" i="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algn="ctr" rtl="0" marR="0" indent="0" marL="0">
              <a:spcBef>
                <a:spcPts val="0"/>
              </a:spcBef>
              <a:spcAft>
                <a:spcPts val="0"/>
              </a:spcAft>
              <a:defRPr strike="noStrike" u="none" b="0" cap="none" baseline="0" sz="3600" i="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algn="ctr" rtl="0" marR="0" indent="0" marL="0">
              <a:spcBef>
                <a:spcPts val="0"/>
              </a:spcBef>
              <a:spcAft>
                <a:spcPts val="0"/>
              </a:spcAft>
              <a:defRPr strike="noStrike" u="none" b="0" cap="none" baseline="0" sz="3600" i="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algn="ctr" rtl="0" marR="0" indent="0" marL="0">
              <a:spcBef>
                <a:spcPts val="0"/>
              </a:spcBef>
              <a:spcAft>
                <a:spcPts val="0"/>
              </a:spcAft>
              <a:defRPr strike="noStrike" u="none" b="0" cap="none" baseline="0" sz="3600" i="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algn="ctr" rtl="0" marR="0" indent="0" marL="0">
              <a:spcBef>
                <a:spcPts val="0"/>
              </a:spcBef>
              <a:spcAft>
                <a:spcPts val="0"/>
              </a:spcAft>
              <a:defRPr strike="noStrike" u="none" b="0" cap="none" baseline="0" sz="3600" i="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algn="ctr" rtl="0" marR="0" indent="0" marL="457200">
              <a:spcBef>
                <a:spcPts val="0"/>
              </a:spcBef>
              <a:spcAft>
                <a:spcPts val="0"/>
              </a:spcAft>
              <a:defRPr strike="noStrike" u="none" b="0" cap="none" baseline="0" sz="3600" i="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algn="ctr" rtl="0" marR="0" indent="0" marL="914400">
              <a:spcBef>
                <a:spcPts val="0"/>
              </a:spcBef>
              <a:spcAft>
                <a:spcPts val="0"/>
              </a:spcAft>
              <a:defRPr strike="noStrike" u="none" b="0" cap="none" baseline="0" sz="3600" i="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algn="ctr" rtl="0" marR="0" indent="0" marL="1371600">
              <a:spcBef>
                <a:spcPts val="0"/>
              </a:spcBef>
              <a:spcAft>
                <a:spcPts val="0"/>
              </a:spcAft>
              <a:defRPr strike="noStrike" u="none" b="0" cap="none" baseline="0" sz="3600" i="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algn="ctr" rtl="0" marR="0" indent="0" marL="1828800">
              <a:spcBef>
                <a:spcPts val="0"/>
              </a:spcBef>
              <a:spcAft>
                <a:spcPts val="0"/>
              </a:spcAft>
              <a:defRPr strike="noStrike" u="none" b="0" cap="none" baseline="0" sz="3600" i="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/>
        </p:txBody>
      </p:sp>
      <p:sp>
        <p:nvSpPr>
          <p:cNvPr id="55" name="Shape 55"/>
          <p:cNvSpPr txBox="1"/>
          <p:nvPr>
            <p:ph idx="1" type="subTitle"/>
          </p:nvPr>
        </p:nvSpPr>
        <p:spPr>
          <a:xfrm>
            <a:off y="3886200" x="1371600"/>
            <a:ext cy="1752600" cx="64007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marR="0" indent="0" mar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Merriweather"/>
              <a:buNone/>
              <a:defRPr strike="noStrike" u="none" b="0" cap="none" baseline="0" sz="3200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algn="ctr" rtl="0" marR="0" indent="0" marL="45720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Merriweather"/>
              <a:buNone/>
              <a:defRPr strike="noStrike" u="none" b="0" cap="none" baseline="0" sz="2800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algn="ctr" rtl="0" marR="0" indent="0" marL="91440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Merriweather"/>
              <a:buNone/>
              <a:defRPr strike="noStrike" u="none" b="0" cap="none" baseline="0" sz="2400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algn="ctr" rtl="0" marR="0" indent="0" marL="13716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Merriweather"/>
              <a:buNone/>
              <a:defRPr strike="noStrike" u="none" b="0" cap="none" baseline="0" sz="2000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algn="ctr" rtl="0" marR="0" indent="0" marL="18288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Merriweather"/>
              <a:buNone/>
              <a:defRPr strike="noStrike" u="none" b="0" cap="none" baseline="0" sz="2000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algn="ctr" rtl="0" marR="0" indent="0" marL="22860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Merriweather"/>
              <a:buNone/>
              <a:defRPr strike="noStrike" u="none" b="0" cap="none" baseline="0" sz="2000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algn="ctr" rtl="0" marR="0" indent="0" marL="27432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Merriweather"/>
              <a:buNone/>
              <a:defRPr strike="noStrike" u="none" b="0" cap="none" baseline="0" sz="2000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algn="ctr" rtl="0" marR="0" indent="0" marL="32004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Merriweather"/>
              <a:buNone/>
              <a:defRPr strike="noStrike" u="none" b="0" cap="none" baseline="0" sz="2000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algn="ctr" rtl="0" marR="0" indent="0" marL="36576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Merriweather"/>
              <a:buNone/>
              <a:defRPr strike="noStrike" u="none" b="0" cap="none" baseline="0" sz="2000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">
  <p:cSld name="Title and Content">
    <p:spTree>
      <p:nvGrpSpPr>
        <p:cNvPr id="63" name="Shape 6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4" name="Shape 64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 sz="360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algn="ctr" rtl="0">
              <a:spcBef>
                <a:spcPts val="0"/>
              </a:spcBef>
              <a:spcAft>
                <a:spcPts val="0"/>
              </a:spcAft>
              <a:defRPr sz="360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algn="ctr" rtl="0">
              <a:spcBef>
                <a:spcPts val="0"/>
              </a:spcBef>
              <a:spcAft>
                <a:spcPts val="0"/>
              </a:spcAft>
              <a:defRPr sz="360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algn="ctr" rtl="0">
              <a:spcBef>
                <a:spcPts val="0"/>
              </a:spcBef>
              <a:spcAft>
                <a:spcPts val="0"/>
              </a:spcAft>
              <a:defRPr sz="360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algn="ctr" rtl="0">
              <a:spcBef>
                <a:spcPts val="0"/>
              </a:spcBef>
              <a:spcAft>
                <a:spcPts val="0"/>
              </a:spcAft>
              <a:defRPr sz="360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algn="ctr" rtl="0" marL="457200">
              <a:spcBef>
                <a:spcPts val="0"/>
              </a:spcBef>
              <a:spcAft>
                <a:spcPts val="0"/>
              </a:spcAft>
              <a:defRPr sz="360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algn="ctr" rtl="0" marL="914400">
              <a:spcBef>
                <a:spcPts val="0"/>
              </a:spcBef>
              <a:spcAft>
                <a:spcPts val="0"/>
              </a:spcAft>
              <a:defRPr sz="360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algn="ctr" rtl="0" marL="1371600">
              <a:spcBef>
                <a:spcPts val="0"/>
              </a:spcBef>
              <a:spcAft>
                <a:spcPts val="0"/>
              </a:spcAft>
              <a:defRPr sz="360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algn="ctr" rtl="0" marL="1828800">
              <a:spcBef>
                <a:spcPts val="0"/>
              </a:spcBef>
              <a:spcAft>
                <a:spcPts val="0"/>
              </a:spcAft>
              <a:defRPr sz="360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/>
        </p:txBody>
      </p:sp>
      <p:sp>
        <p:nvSpPr>
          <p:cNvPr id="65" name="Shape 65"/>
          <p:cNvSpPr txBox="1"/>
          <p:nvPr>
            <p:ph idx="1" type="body"/>
          </p:nvPr>
        </p:nvSpPr>
        <p:spPr>
          <a:xfrm>
            <a:off y="1600200" x="457200"/>
            <a:ext cy="4525961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-139700" marL="34290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Merriweather"/>
              <a:buChar char="•"/>
              <a:defRPr sz="320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algn="l" rtl="0" indent="-107950" marL="74295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Merriweather"/>
              <a:buChar char="–"/>
              <a:defRPr sz="280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algn="l" rtl="0" indent="-76200" marL="114300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Merriweather"/>
              <a:buChar char="•"/>
              <a:defRPr sz="240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algn="l" rtl="0" indent="-101600" marL="16002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Merriweather"/>
              <a:buChar char="–"/>
              <a:defRPr sz="200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algn="l" rtl="0" indent="-101600" marL="20574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Merriweather"/>
              <a:buChar char="»"/>
              <a:defRPr sz="200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algn="l" rtl="0" indent="-101600" marL="25146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Merriweather"/>
              <a:buChar char="»"/>
              <a:defRPr sz="200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algn="l" rtl="0" indent="-101600" marL="29718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Merriweather"/>
              <a:buChar char="»"/>
              <a:defRPr sz="200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algn="l" rtl="0" indent="-101600" marL="34290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Merriweather"/>
              <a:buChar char="»"/>
              <a:defRPr sz="200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algn="l" rtl="0" indent="-101600" marL="38862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Merriweather"/>
              <a:buChar char="»"/>
              <a:defRPr sz="200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8.xml" Type="http://schemas.openxmlformats.org/officeDocument/2006/relationships/theme" Id="rId8"/><Relationship Target="../slideLayouts/slideLayout7.xml" Type="http://schemas.openxmlformats.org/officeDocument/2006/relationships/slideLayout" Id="rId7"/></Relationships>
</file>

<file path=ppt/slideMasters/_rels/slideMaster10.xml.rels><?xml version="1.0" encoding="UTF-8" standalone="yes"?><Relationships xmlns="http://schemas.openxmlformats.org/package/2006/relationships"><Relationship Target="../theme/theme17.xml" Type="http://schemas.openxmlformats.org/officeDocument/2006/relationships/theme" Id="rId2"/><Relationship Target="../slideLayouts/slideLayout15.xml" Type="http://schemas.openxmlformats.org/officeDocument/2006/relationships/slideLayout" Id="rId1"/></Relationships>
</file>

<file path=ppt/slideMasters/_rels/slideMaster11.xml.rels><?xml version="1.0" encoding="UTF-8" standalone="yes"?><Relationships xmlns="http://schemas.openxmlformats.org/package/2006/relationships"><Relationship Target="../theme/theme7.xml" Type="http://schemas.openxmlformats.org/officeDocument/2006/relationships/theme" Id="rId2"/><Relationship Target="../slideLayouts/slideLayout16.xml" Type="http://schemas.openxmlformats.org/officeDocument/2006/relationships/slideLayout" Id="rId1"/></Relationships>
</file>

<file path=ppt/slideMasters/_rels/slideMaster12.xml.rels><?xml version="1.0" encoding="UTF-8" standalone="yes"?><Relationships xmlns="http://schemas.openxmlformats.org/package/2006/relationships"><Relationship Target="../theme/theme16.xml" Type="http://schemas.openxmlformats.org/officeDocument/2006/relationships/theme" Id="rId2"/><Relationship Target="../slideLayouts/slideLayout17.xml" Type="http://schemas.openxmlformats.org/officeDocument/2006/relationships/slideLayout" Id="rId1"/></Relationships>
</file>

<file path=ppt/slideMasters/_rels/slideMaster13.xml.rels><?xml version="1.0" encoding="UTF-8" standalone="yes"?><Relationships xmlns="http://schemas.openxmlformats.org/package/2006/relationships"><Relationship Target="../theme/theme13.xml" Type="http://schemas.openxmlformats.org/officeDocument/2006/relationships/theme" Id="rId2"/><Relationship Target="../slideLayouts/slideLayout18.xml" Type="http://schemas.openxmlformats.org/officeDocument/2006/relationships/slideLayout" Id="rId1"/></Relationships>
</file>

<file path=ppt/slideMasters/_rels/slideMaster14.xml.rels><?xml version="1.0" encoding="UTF-8" standalone="yes"?><Relationships xmlns="http://schemas.openxmlformats.org/package/2006/relationships"><Relationship Target="../theme/theme3.xml" Type="http://schemas.openxmlformats.org/officeDocument/2006/relationships/theme" Id="rId2"/><Relationship Target="../slideLayouts/slideLayout19.xml" Type="http://schemas.openxmlformats.org/officeDocument/2006/relationships/slideLayout" Id="rId1"/></Relationships>
</file>

<file path=ppt/slideMasters/_rels/slideMaster15.xml.rels><?xml version="1.0" encoding="UTF-8" standalone="yes"?><Relationships xmlns="http://schemas.openxmlformats.org/package/2006/relationships"><Relationship Target="../theme/theme9.xml" Type="http://schemas.openxmlformats.org/officeDocument/2006/relationships/theme" Id="rId2"/><Relationship Target="../slideLayouts/slideLayout20.xml" Type="http://schemas.openxmlformats.org/officeDocument/2006/relationships/slideLayout" Id="rId1"/></Relationships>
</file>

<file path=ppt/slideMasters/_rels/slideMaster2.xml.rels><?xml version="1.0" encoding="UTF-8" standalone="yes"?><Relationships xmlns="http://schemas.openxmlformats.org/package/2006/relationships"><Relationship Target="../theme/theme12.xml" Type="http://schemas.openxmlformats.org/officeDocument/2006/relationships/theme" Id="rId1"/></Relationships>
</file>

<file path=ppt/slideMasters/_rels/slideMaster3.xml.rels><?xml version="1.0" encoding="UTF-8" standalone="yes"?><Relationships xmlns="http://schemas.openxmlformats.org/package/2006/relationships"><Relationship Target="../slideLayouts/slideLayout8.xml" Type="http://schemas.openxmlformats.org/officeDocument/2006/relationships/slideLayout" Id="rId2"/><Relationship Target="../media/image00.jpg" Type="http://schemas.openxmlformats.org/officeDocument/2006/relationships/image" Id="rId1"/><Relationship Target="../theme/theme2.xml" Type="http://schemas.openxmlformats.org/officeDocument/2006/relationships/theme" Id="rId3"/></Relationships>
</file>

<file path=ppt/slideMasters/_rels/slideMaster4.xml.rels><?xml version="1.0" encoding="UTF-8" standalone="yes"?><Relationships xmlns="http://schemas.openxmlformats.org/package/2006/relationships"><Relationship Target="../theme/theme6.xml" Type="http://schemas.openxmlformats.org/officeDocument/2006/relationships/theme" Id="rId2"/><Relationship Target="../slideLayouts/slideLayout9.xml" Type="http://schemas.openxmlformats.org/officeDocument/2006/relationships/slideLayout" Id="rId1"/></Relationships>
</file>

<file path=ppt/slideMasters/_rels/slideMaster5.xml.rels><?xml version="1.0" encoding="UTF-8" standalone="yes"?><Relationships xmlns="http://schemas.openxmlformats.org/package/2006/relationships"><Relationship Target="../theme/theme11.xml" Type="http://schemas.openxmlformats.org/officeDocument/2006/relationships/theme" Id="rId2"/><Relationship Target="../slideLayouts/slideLayout10.xml" Type="http://schemas.openxmlformats.org/officeDocument/2006/relationships/slideLayout" Id="rId1"/></Relationships>
</file>

<file path=ppt/slideMasters/_rels/slideMaster6.xml.rels><?xml version="1.0" encoding="UTF-8" standalone="yes"?><Relationships xmlns="http://schemas.openxmlformats.org/package/2006/relationships"><Relationship Target="../theme/theme10.xml" Type="http://schemas.openxmlformats.org/officeDocument/2006/relationships/theme" Id="rId2"/><Relationship Target="../slideLayouts/slideLayout11.xml" Type="http://schemas.openxmlformats.org/officeDocument/2006/relationships/slideLayout" Id="rId1"/></Relationships>
</file>

<file path=ppt/slideMasters/_rels/slideMaster7.xml.rels><?xml version="1.0" encoding="UTF-8" standalone="yes"?><Relationships xmlns="http://schemas.openxmlformats.org/package/2006/relationships"><Relationship Target="../theme/theme4.xml" Type="http://schemas.openxmlformats.org/officeDocument/2006/relationships/theme" Id="rId2"/><Relationship Target="../slideLayouts/slideLayout12.xml" Type="http://schemas.openxmlformats.org/officeDocument/2006/relationships/slideLayout" Id="rId1"/></Relationships>
</file>

<file path=ppt/slideMasters/_rels/slideMaster8.xml.rels><?xml version="1.0" encoding="UTF-8" standalone="yes"?><Relationships xmlns="http://schemas.openxmlformats.org/package/2006/relationships"><Relationship Target="../theme/theme1.xml" Type="http://schemas.openxmlformats.org/officeDocument/2006/relationships/theme" Id="rId2"/><Relationship Target="../slideLayouts/slideLayout13.xml" Type="http://schemas.openxmlformats.org/officeDocument/2006/relationships/slideLayout" Id="rId1"/></Relationships>
</file>

<file path=ppt/slideMasters/_rels/slideMaster9.xml.rels><?xml version="1.0" encoding="UTF-8" standalone="yes"?><Relationships xmlns="http://schemas.openxmlformats.org/package/2006/relationships"><Relationship Target="../theme/theme15.xml" Type="http://schemas.openxmlformats.org/officeDocument/2006/relationships/theme" Id="rId2"/><Relationship Target="../slideLayouts/slideLayout14.xml" Type="http://schemas.openxmlformats.org/officeDocument/2006/relationships/slideLayout" Id="rId1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8" name="Shape 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" name="Shape 9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ctr" rtl="0" marR="0" indent="0" marL="0">
              <a:spcBef>
                <a:spcPts val="0"/>
              </a:spcBef>
              <a:spcAft>
                <a:spcPts val="0"/>
              </a:spcAft>
              <a:defRPr strike="noStrike" u="none" b="0" cap="none" baseline="0" sz="3600" i="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algn="ctr" rtl="0" marR="0" indent="0" marL="0">
              <a:spcBef>
                <a:spcPts val="0"/>
              </a:spcBef>
              <a:spcAft>
                <a:spcPts val="0"/>
              </a:spcAft>
              <a:defRPr strike="noStrike" u="none" b="0" cap="none" baseline="0" sz="3600" i="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algn="ctr" rtl="0" marR="0" indent="0" marL="0">
              <a:spcBef>
                <a:spcPts val="0"/>
              </a:spcBef>
              <a:spcAft>
                <a:spcPts val="0"/>
              </a:spcAft>
              <a:defRPr strike="noStrike" u="none" b="0" cap="none" baseline="0" sz="3600" i="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algn="ctr" rtl="0" marR="0" indent="0" marL="0">
              <a:spcBef>
                <a:spcPts val="0"/>
              </a:spcBef>
              <a:spcAft>
                <a:spcPts val="0"/>
              </a:spcAft>
              <a:defRPr strike="noStrike" u="none" b="0" cap="none" baseline="0" sz="3600" i="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algn="ctr" rtl="0" marR="0" indent="0" marL="0">
              <a:spcBef>
                <a:spcPts val="0"/>
              </a:spcBef>
              <a:spcAft>
                <a:spcPts val="0"/>
              </a:spcAft>
              <a:defRPr strike="noStrike" u="none" b="0" cap="none" baseline="0" sz="3600" i="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algn="ctr" rtl="0" marR="0" indent="0" marL="457200">
              <a:spcBef>
                <a:spcPts val="0"/>
              </a:spcBef>
              <a:spcAft>
                <a:spcPts val="0"/>
              </a:spcAft>
              <a:defRPr strike="noStrike" u="none" b="0" cap="none" baseline="0" sz="3600" i="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algn="ctr" rtl="0" marR="0" indent="0" marL="914400">
              <a:spcBef>
                <a:spcPts val="0"/>
              </a:spcBef>
              <a:spcAft>
                <a:spcPts val="0"/>
              </a:spcAft>
              <a:defRPr strike="noStrike" u="none" b="0" cap="none" baseline="0" sz="3600" i="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algn="ctr" rtl="0" marR="0" indent="0" marL="1371600">
              <a:spcBef>
                <a:spcPts val="0"/>
              </a:spcBef>
              <a:spcAft>
                <a:spcPts val="0"/>
              </a:spcAft>
              <a:defRPr strike="noStrike" u="none" b="0" cap="none" baseline="0" sz="3600" i="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algn="ctr" rtl="0" marR="0" indent="0" marL="1828800">
              <a:spcBef>
                <a:spcPts val="0"/>
              </a:spcBef>
              <a:spcAft>
                <a:spcPts val="0"/>
              </a:spcAft>
              <a:defRPr strike="noStrike" u="none" b="0" cap="none" baseline="0" sz="3600" i="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/>
        </p:txBody>
      </p:sp>
      <p:sp>
        <p:nvSpPr>
          <p:cNvPr id="10" name="Shape 10"/>
          <p:cNvSpPr txBox="1"/>
          <p:nvPr>
            <p:ph idx="1" type="body"/>
          </p:nvPr>
        </p:nvSpPr>
        <p:spPr>
          <a:xfrm>
            <a:off y="1600200" x="457200"/>
            <a:ext cy="4525961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marR="0" indent="-139700" marL="34290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Merriweather"/>
              <a:buChar char="•"/>
              <a:defRPr strike="noStrike" u="none" b="0" cap="none" baseline="0" sz="3200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algn="l" rtl="0" marR="0" indent="-107950" marL="74295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Merriweather"/>
              <a:buChar char="–"/>
              <a:defRPr strike="noStrike" u="none" b="0" cap="none" baseline="0" sz="2800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algn="l" rtl="0" marR="0" indent="-76200" marL="114300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Merriweather"/>
              <a:buChar char="•"/>
              <a:defRPr strike="noStrike" u="none" b="0" cap="none" baseline="0" sz="2400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algn="l" rtl="0" marR="0" indent="-101600" marL="16002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Merriweather"/>
              <a:buChar char="–"/>
              <a:defRPr strike="noStrike" u="none" b="0" cap="none" baseline="0" sz="2000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algn="l" rtl="0" marR="0" indent="-101600" marL="20574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Merriweather"/>
              <a:buChar char="»"/>
              <a:defRPr strike="noStrike" u="none" b="0" cap="none" baseline="0" sz="2000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algn="l" rtl="0" marR="0" indent="-101600" marL="25146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Merriweather"/>
              <a:buChar char="»"/>
              <a:defRPr strike="noStrike" u="none" b="0" cap="none" baseline="0" sz="2000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algn="l" rtl="0" marR="0" indent="-101600" marL="29718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Merriweather"/>
              <a:buChar char="»"/>
              <a:defRPr strike="noStrike" u="none" b="0" cap="none" baseline="0" sz="2000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algn="l" rtl="0" marR="0" indent="-101600" marL="34290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Merriweather"/>
              <a:buChar char="»"/>
              <a:defRPr strike="noStrike" u="none" b="0" cap="none" baseline="0" sz="2000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algn="l" rtl="0" marR="0" indent="-101600" marL="38862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Merriweather"/>
              <a:buChar char="»"/>
              <a:defRPr strike="noStrike" u="none" b="0" cap="none" baseline="0" sz="2000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/>
        </p:txBody>
      </p:sp>
      <p:sp>
        <p:nvSpPr>
          <p:cNvPr id="11" name="Shape 11"/>
          <p:cNvSpPr txBox="1"/>
          <p:nvPr>
            <p:ph idx="10" type="dt"/>
          </p:nvPr>
        </p:nvSpPr>
        <p:spPr>
          <a:xfrm>
            <a:off y="6457950" x="457200"/>
            <a:ext cy="476249" cx="213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marR="0" indent="0" marL="0">
              <a:defRPr strike="noStrike" u="none" b="0" cap="none" baseline="0" sz="1800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/>
        </p:txBody>
      </p:sp>
      <p:sp>
        <p:nvSpPr>
          <p:cNvPr id="12" name="Shape 12"/>
          <p:cNvSpPr txBox="1"/>
          <p:nvPr>
            <p:ph idx="11" type="ftr"/>
          </p:nvPr>
        </p:nvSpPr>
        <p:spPr>
          <a:xfrm>
            <a:off y="6400800" x="5943600"/>
            <a:ext cy="320675" cx="31241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marR="0" indent="0" marL="0">
              <a:defRPr strike="noStrike" u="none" b="0" cap="none" baseline="0" sz="1400" i="1">
                <a:solidFill>
                  <a:srgbClr val="003399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/>
        </p:txBody>
      </p:sp>
      <p:sp>
        <p:nvSpPr>
          <p:cNvPr id="13" name="Shape 13"/>
          <p:cNvSpPr/>
          <p:nvPr/>
        </p:nvSpPr>
        <p:spPr>
          <a:xfrm>
            <a:off y="0" x="290512"/>
            <a:ext cy="6858000" cx="258762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14" name="Shape 14"/>
          <p:cNvSpPr/>
          <p:nvPr/>
        </p:nvSpPr>
        <p:spPr>
          <a:xfrm>
            <a:off y="6172200" x="0"/>
            <a:ext cy="234949" cx="91440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115" name="Shape 11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6" name="Shape 116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ctr" rtl="0" marR="0" indent="0" marL="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ctr" rtl="0" marR="0" indent="0" marL="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ctr" rtl="0" marR="0" indent="0" marL="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ctr" rtl="0" marR="0" indent="0" marL="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ctr" rtl="0" marR="0" indent="0" marL="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ctr" rtl="0" marR="0" indent="0" marL="45720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ctr" rtl="0" marR="0" indent="0" marL="91440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ctr" rtl="0" marR="0" indent="0" marL="137160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ctr" rtl="0" marR="0" indent="0" marL="182880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7" name="Shape 117"/>
          <p:cNvSpPr txBox="1"/>
          <p:nvPr>
            <p:ph idx="1" type="body"/>
          </p:nvPr>
        </p:nvSpPr>
        <p:spPr>
          <a:xfrm>
            <a:off y="1600200" x="457200"/>
            <a:ext cy="4525961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marR="0" indent="-139700" marL="34290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•"/>
              <a:defRPr strike="noStrike" u="none" b="0" cap="none" baseline="0" sz="3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l" rtl="0" marR="0" indent="-107950" marL="74295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–"/>
              <a:defRPr strike="noStrike" u="none" b="0" cap="none" baseline="0" sz="2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l" rtl="0" marR="0" indent="-76200" marL="114300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•"/>
              <a:defRPr strike="noStrike" u="none" b="0" cap="none" baseline="0" sz="2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l" rtl="0" marR="0" indent="-101600" marL="16002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–"/>
              <a:defRPr strike="noStrike" u="none" b="0" cap="none" baseline="0" sz="20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l" rtl="0" marR="0" indent="-101600" marL="20574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»"/>
              <a:defRPr strike="noStrike" u="none" b="0" cap="none" baseline="0" sz="20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l" rtl="0" marR="0" indent="-101600" marL="251460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trike="noStrike" u="none" b="0" cap="none" baseline="0" sz="20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l" rtl="0" marR="0" indent="-101600" marL="297180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trike="noStrike" u="none" b="0" cap="none" baseline="0" sz="20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l" rtl="0" marR="0" indent="-101600" marL="342900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trike="noStrike" u="none" b="0" cap="none" baseline="0" sz="20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l" rtl="0" marR="0" indent="-101600" marL="388620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trike="noStrike" u="none" b="0" cap="none" baseline="0" sz="20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8" name="Shape 118"/>
          <p:cNvSpPr txBox="1"/>
          <p:nvPr>
            <p:ph idx="10" type="dt"/>
          </p:nvPr>
        </p:nvSpPr>
        <p:spPr>
          <a:xfrm>
            <a:off y="6356350" x="457200"/>
            <a:ext cy="365125" cx="213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 marR="0" indent="0" marL="0">
              <a:defRPr strike="noStrike" u="none" b="0" cap="none" baseline="0" sz="1200" i="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9" name="Shape 119"/>
          <p:cNvSpPr txBox="1"/>
          <p:nvPr>
            <p:ph idx="11" type="ftr"/>
          </p:nvPr>
        </p:nvSpPr>
        <p:spPr>
          <a:xfrm>
            <a:off y="6356350" x="3124200"/>
            <a:ext cy="365125" cx="2895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 marR="0" indent="0" marL="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0" name="Shape 120"/>
          <p:cNvSpPr txBox="1"/>
          <p:nvPr>
            <p:ph idx="12" type="sldNum"/>
          </p:nvPr>
        </p:nvSpPr>
        <p:spPr>
          <a:xfrm>
            <a:off y="6356350" x="6172200"/>
            <a:ext cy="365125" cx="2514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r" rtl="0" marR="0" indent="0" marL="0">
              <a:defRPr strike="noStrike" u="none" b="0" cap="none" baseline="0" sz="1200" i="1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62" r:id="rId1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123" name="Shape 12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4" name="Shape 124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ctr" rtl="0" marR="0" indent="0" marL="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ctr" rtl="0" marR="0" indent="0" marL="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ctr" rtl="0" marR="0" indent="0" marL="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ctr" rtl="0" marR="0" indent="0" marL="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ctr" rtl="0" marR="0" indent="0" marL="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ctr" rtl="0" marR="0" indent="0" marL="45720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ctr" rtl="0" marR="0" indent="0" marL="91440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ctr" rtl="0" marR="0" indent="0" marL="137160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ctr" rtl="0" marR="0" indent="0" marL="182880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5" name="Shape 125"/>
          <p:cNvSpPr txBox="1"/>
          <p:nvPr>
            <p:ph idx="1" type="body"/>
          </p:nvPr>
        </p:nvSpPr>
        <p:spPr>
          <a:xfrm>
            <a:off y="1600200" x="457200"/>
            <a:ext cy="4525961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marR="0" indent="-139700" marL="34290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•"/>
              <a:defRPr strike="noStrike" u="none" b="0" cap="none" baseline="0" sz="3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l" rtl="0" marR="0" indent="-107950" marL="74295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–"/>
              <a:defRPr strike="noStrike" u="none" b="0" cap="none" baseline="0" sz="2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l" rtl="0" marR="0" indent="-76200" marL="114300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•"/>
              <a:defRPr strike="noStrike" u="none" b="0" cap="none" baseline="0" sz="2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l" rtl="0" marR="0" indent="-101600" marL="16002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–"/>
              <a:defRPr strike="noStrike" u="none" b="0" cap="none" baseline="0" sz="20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l" rtl="0" marR="0" indent="-101600" marL="20574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»"/>
              <a:defRPr strike="noStrike" u="none" b="0" cap="none" baseline="0" sz="20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l" rtl="0" marR="0" indent="-101600" marL="251460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trike="noStrike" u="none" b="0" cap="none" baseline="0" sz="20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l" rtl="0" marR="0" indent="-101600" marL="297180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trike="noStrike" u="none" b="0" cap="none" baseline="0" sz="20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l" rtl="0" marR="0" indent="-101600" marL="342900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trike="noStrike" u="none" b="0" cap="none" baseline="0" sz="20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l" rtl="0" marR="0" indent="-101600" marL="388620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trike="noStrike" u="none" b="0" cap="none" baseline="0" sz="20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6" name="Shape 126"/>
          <p:cNvSpPr txBox="1"/>
          <p:nvPr>
            <p:ph idx="10" type="dt"/>
          </p:nvPr>
        </p:nvSpPr>
        <p:spPr>
          <a:xfrm>
            <a:off y="6356350" x="457200"/>
            <a:ext cy="365125" cx="213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 marR="0" indent="0" marL="0">
              <a:defRPr strike="noStrike" u="none" b="0" cap="none" baseline="0" sz="1200" i="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7" name="Shape 127"/>
          <p:cNvSpPr txBox="1"/>
          <p:nvPr>
            <p:ph idx="11" type="ftr"/>
          </p:nvPr>
        </p:nvSpPr>
        <p:spPr>
          <a:xfrm>
            <a:off y="6356350" x="3124200"/>
            <a:ext cy="365125" cx="2895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 marR="0" indent="0" marL="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8" name="Shape 128"/>
          <p:cNvSpPr txBox="1"/>
          <p:nvPr>
            <p:ph idx="12" type="sldNum"/>
          </p:nvPr>
        </p:nvSpPr>
        <p:spPr>
          <a:xfrm>
            <a:off y="6356350" x="6172200"/>
            <a:ext cy="365125" cx="2514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r" rtl="0" marR="0" indent="0" marL="0">
              <a:defRPr strike="noStrike" u="none" b="0" cap="none" baseline="0" sz="1200" i="1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63" r:id="rId1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130" name="Shape 13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1" name="Shape 131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ctr" rtl="0" marR="0" indent="0" marL="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ctr" rtl="0" marR="0" indent="0" marL="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ctr" rtl="0" marR="0" indent="0" marL="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ctr" rtl="0" marR="0" indent="0" marL="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ctr" rtl="0" marR="0" indent="0" marL="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ctr" rtl="0" marR="0" indent="0" marL="45720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ctr" rtl="0" marR="0" indent="0" marL="91440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ctr" rtl="0" marR="0" indent="0" marL="137160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ctr" rtl="0" marR="0" indent="0" marL="182880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2" name="Shape 132"/>
          <p:cNvSpPr txBox="1"/>
          <p:nvPr>
            <p:ph idx="1" type="body"/>
          </p:nvPr>
        </p:nvSpPr>
        <p:spPr>
          <a:xfrm>
            <a:off y="1600200" x="457200"/>
            <a:ext cy="4525961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marR="0" indent="-139700" marL="34290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•"/>
              <a:defRPr strike="noStrike" u="none" b="0" cap="none" baseline="0" sz="3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l" rtl="0" marR="0" indent="-107950" marL="74295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–"/>
              <a:defRPr strike="noStrike" u="none" b="0" cap="none" baseline="0" sz="2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l" rtl="0" marR="0" indent="-76200" marL="114300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•"/>
              <a:defRPr strike="noStrike" u="none" b="0" cap="none" baseline="0" sz="2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l" rtl="0" marR="0" indent="-101600" marL="16002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–"/>
              <a:defRPr strike="noStrike" u="none" b="0" cap="none" baseline="0" sz="20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l" rtl="0" marR="0" indent="-101600" marL="20574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»"/>
              <a:defRPr strike="noStrike" u="none" b="0" cap="none" baseline="0" sz="20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l" rtl="0" marR="0" indent="-101600" marL="251460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trike="noStrike" u="none" b="0" cap="none" baseline="0" sz="20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l" rtl="0" marR="0" indent="-101600" marL="297180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trike="noStrike" u="none" b="0" cap="none" baseline="0" sz="20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l" rtl="0" marR="0" indent="-101600" marL="342900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trike="noStrike" u="none" b="0" cap="none" baseline="0" sz="20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l" rtl="0" marR="0" indent="-101600" marL="388620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trike="noStrike" u="none" b="0" cap="none" baseline="0" sz="20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3" name="Shape 133"/>
          <p:cNvSpPr txBox="1"/>
          <p:nvPr>
            <p:ph idx="10" type="dt"/>
          </p:nvPr>
        </p:nvSpPr>
        <p:spPr>
          <a:xfrm>
            <a:off y="6356350" x="457200"/>
            <a:ext cy="365125" cx="213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 marR="0" indent="0" marL="0">
              <a:defRPr strike="noStrike" u="none" b="0" cap="none" baseline="0" sz="1200" i="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4" name="Shape 134"/>
          <p:cNvSpPr txBox="1"/>
          <p:nvPr>
            <p:ph idx="11" type="ftr"/>
          </p:nvPr>
        </p:nvSpPr>
        <p:spPr>
          <a:xfrm>
            <a:off y="6356350" x="3124200"/>
            <a:ext cy="365125" cx="2895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 marR="0" indent="0" marL="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5" name="Shape 135"/>
          <p:cNvSpPr txBox="1"/>
          <p:nvPr>
            <p:ph idx="12" type="sldNum"/>
          </p:nvPr>
        </p:nvSpPr>
        <p:spPr>
          <a:xfrm>
            <a:off y="6356350" x="6172200"/>
            <a:ext cy="365125" cx="2514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r" rtl="0" marR="0" indent="0" marL="0">
              <a:defRPr strike="noStrike" u="none" b="0" cap="none" baseline="0" sz="1200" i="1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64" r:id="rId1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140" name="Shape 14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1" name="Shape 141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ctr" rtl="0" marR="0" indent="0" marL="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ctr" rtl="0" marR="0" indent="0" marL="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ctr" rtl="0" marR="0" indent="0" marL="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ctr" rtl="0" marR="0" indent="0" marL="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ctr" rtl="0" marR="0" indent="0" marL="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ctr" rtl="0" marR="0" indent="0" marL="45720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ctr" rtl="0" marR="0" indent="0" marL="91440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ctr" rtl="0" marR="0" indent="0" marL="137160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ctr" rtl="0" marR="0" indent="0" marL="182880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2" name="Shape 142"/>
          <p:cNvSpPr txBox="1"/>
          <p:nvPr>
            <p:ph idx="1" type="body"/>
          </p:nvPr>
        </p:nvSpPr>
        <p:spPr>
          <a:xfrm>
            <a:off y="1600200" x="457200"/>
            <a:ext cy="4525961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marR="0" indent="-139700" marL="34290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•"/>
              <a:defRPr strike="noStrike" u="none" b="0" cap="none" baseline="0" sz="3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l" rtl="0" marR="0" indent="-107950" marL="74295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–"/>
              <a:defRPr strike="noStrike" u="none" b="0" cap="none" baseline="0" sz="2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l" rtl="0" marR="0" indent="-76200" marL="114300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•"/>
              <a:defRPr strike="noStrike" u="none" b="0" cap="none" baseline="0" sz="2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l" rtl="0" marR="0" indent="-101600" marL="16002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–"/>
              <a:defRPr strike="noStrike" u="none" b="0" cap="none" baseline="0" sz="20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l" rtl="0" marR="0" indent="-101600" marL="20574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»"/>
              <a:defRPr strike="noStrike" u="none" b="0" cap="none" baseline="0" sz="20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l" rtl="0" marR="0" indent="-101600" marL="251460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trike="noStrike" u="none" b="0" cap="none" baseline="0" sz="20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l" rtl="0" marR="0" indent="-101600" marL="297180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trike="noStrike" u="none" b="0" cap="none" baseline="0" sz="20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l" rtl="0" marR="0" indent="-101600" marL="342900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trike="noStrike" u="none" b="0" cap="none" baseline="0" sz="20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l" rtl="0" marR="0" indent="-101600" marL="388620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trike="noStrike" u="none" b="0" cap="none" baseline="0" sz="20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3" name="Shape 143"/>
          <p:cNvSpPr txBox="1"/>
          <p:nvPr>
            <p:ph idx="10" type="dt"/>
          </p:nvPr>
        </p:nvSpPr>
        <p:spPr>
          <a:xfrm>
            <a:off y="6356350" x="457200"/>
            <a:ext cy="365125" cx="213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 marR="0" indent="0" marL="0">
              <a:defRPr strike="noStrike" u="none" b="0" cap="none" baseline="0" sz="1200" i="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4" name="Shape 144"/>
          <p:cNvSpPr txBox="1"/>
          <p:nvPr>
            <p:ph idx="11" type="ftr"/>
          </p:nvPr>
        </p:nvSpPr>
        <p:spPr>
          <a:xfrm>
            <a:off y="6356350" x="3124200"/>
            <a:ext cy="365125" cx="2895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 marR="0" indent="0" marL="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5" name="Shape 145"/>
          <p:cNvSpPr txBox="1"/>
          <p:nvPr>
            <p:ph idx="12" type="sldNum"/>
          </p:nvPr>
        </p:nvSpPr>
        <p:spPr>
          <a:xfrm>
            <a:off y="6356350" x="6172200"/>
            <a:ext cy="365125" cx="2514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r" rtl="0" marR="0" indent="0" marL="0">
              <a:defRPr strike="noStrike" u="none" b="0" cap="none" baseline="0" sz="1200" i="1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65" r:id="rId1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150" name="Shape 15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51" name="Shape 151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ctr" rtl="0" marR="0" indent="0" marL="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ctr" rtl="0" marR="0" indent="0" marL="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ctr" rtl="0" marR="0" indent="0" marL="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ctr" rtl="0" marR="0" indent="0" marL="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ctr" rtl="0" marR="0" indent="0" marL="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ctr" rtl="0" marR="0" indent="0" marL="45720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ctr" rtl="0" marR="0" indent="0" marL="91440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ctr" rtl="0" marR="0" indent="0" marL="137160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ctr" rtl="0" marR="0" indent="0" marL="182880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2" name="Shape 152"/>
          <p:cNvSpPr txBox="1"/>
          <p:nvPr>
            <p:ph idx="1" type="body"/>
          </p:nvPr>
        </p:nvSpPr>
        <p:spPr>
          <a:xfrm>
            <a:off y="1600200" x="457200"/>
            <a:ext cy="4525961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marR="0" indent="-139700" marL="34290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•"/>
              <a:defRPr strike="noStrike" u="none" b="0" cap="none" baseline="0" sz="3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l" rtl="0" marR="0" indent="-107950" marL="74295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–"/>
              <a:defRPr strike="noStrike" u="none" b="0" cap="none" baseline="0" sz="2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l" rtl="0" marR="0" indent="-76200" marL="114300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•"/>
              <a:defRPr strike="noStrike" u="none" b="0" cap="none" baseline="0" sz="2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l" rtl="0" marR="0" indent="-101600" marL="16002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–"/>
              <a:defRPr strike="noStrike" u="none" b="0" cap="none" baseline="0" sz="20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l" rtl="0" marR="0" indent="-101600" marL="20574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»"/>
              <a:defRPr strike="noStrike" u="none" b="0" cap="none" baseline="0" sz="20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l" rtl="0" marR="0" indent="-101600" marL="251460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trike="noStrike" u="none" b="0" cap="none" baseline="0" sz="20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l" rtl="0" marR="0" indent="-101600" marL="297180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trike="noStrike" u="none" b="0" cap="none" baseline="0" sz="20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l" rtl="0" marR="0" indent="-101600" marL="342900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trike="noStrike" u="none" b="0" cap="none" baseline="0" sz="20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l" rtl="0" marR="0" indent="-101600" marL="388620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trike="noStrike" u="none" b="0" cap="none" baseline="0" sz="20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3" name="Shape 153"/>
          <p:cNvSpPr txBox="1"/>
          <p:nvPr>
            <p:ph idx="10" type="dt"/>
          </p:nvPr>
        </p:nvSpPr>
        <p:spPr>
          <a:xfrm>
            <a:off y="6356350" x="457200"/>
            <a:ext cy="365125" cx="213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 marR="0" indent="0" marL="0">
              <a:defRPr strike="noStrike" u="none" b="0" cap="none" baseline="0" sz="1200" i="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4" name="Shape 154"/>
          <p:cNvSpPr txBox="1"/>
          <p:nvPr>
            <p:ph idx="11" type="ftr"/>
          </p:nvPr>
        </p:nvSpPr>
        <p:spPr>
          <a:xfrm>
            <a:off y="6356350" x="3124200"/>
            <a:ext cy="365125" cx="2895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 marR="0" indent="0" marL="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5" name="Shape 155"/>
          <p:cNvSpPr txBox="1"/>
          <p:nvPr>
            <p:ph idx="12" type="sldNum"/>
          </p:nvPr>
        </p:nvSpPr>
        <p:spPr>
          <a:xfrm>
            <a:off y="6356350" x="6172200"/>
            <a:ext cy="365125" cx="2514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r" rtl="0" marR="0" indent="0" marL="0">
              <a:defRPr strike="noStrike" u="none" b="0" cap="none" baseline="0" sz="1200" i="1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66" r:id="rId1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159" name="Shape 15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60" name="Shape 160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ctr" rtl="0" marR="0" indent="0" marL="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ctr" rtl="0" marR="0" indent="0" marL="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ctr" rtl="0" marR="0" indent="0" marL="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ctr" rtl="0" marR="0" indent="0" marL="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ctr" rtl="0" marR="0" indent="0" marL="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ctr" rtl="0" marR="0" indent="0" marL="45720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ctr" rtl="0" marR="0" indent="0" marL="91440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ctr" rtl="0" marR="0" indent="0" marL="137160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ctr" rtl="0" marR="0" indent="0" marL="182880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61" name="Shape 161"/>
          <p:cNvSpPr txBox="1"/>
          <p:nvPr>
            <p:ph idx="1" type="body"/>
          </p:nvPr>
        </p:nvSpPr>
        <p:spPr>
          <a:xfrm>
            <a:off y="1600200" x="457200"/>
            <a:ext cy="4525961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marR="0" indent="-139700" marL="34290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•"/>
              <a:defRPr strike="noStrike" u="none" b="0" cap="none" baseline="0" sz="3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l" rtl="0" marR="0" indent="-107950" marL="74295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–"/>
              <a:defRPr strike="noStrike" u="none" b="0" cap="none" baseline="0" sz="2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l" rtl="0" marR="0" indent="-76200" marL="114300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•"/>
              <a:defRPr strike="noStrike" u="none" b="0" cap="none" baseline="0" sz="2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l" rtl="0" marR="0" indent="-101600" marL="16002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–"/>
              <a:defRPr strike="noStrike" u="none" b="0" cap="none" baseline="0" sz="20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l" rtl="0" marR="0" indent="-101600" marL="20574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»"/>
              <a:defRPr strike="noStrike" u="none" b="0" cap="none" baseline="0" sz="20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l" rtl="0" marR="0" indent="-101600" marL="251460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trike="noStrike" u="none" b="0" cap="none" baseline="0" sz="20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l" rtl="0" marR="0" indent="-101600" marL="297180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trike="noStrike" u="none" b="0" cap="none" baseline="0" sz="20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l" rtl="0" marR="0" indent="-101600" marL="342900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trike="noStrike" u="none" b="0" cap="none" baseline="0" sz="20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l" rtl="0" marR="0" indent="-101600" marL="388620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trike="noStrike" u="none" b="0" cap="none" baseline="0" sz="20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62" name="Shape 162"/>
          <p:cNvSpPr txBox="1"/>
          <p:nvPr>
            <p:ph idx="10" type="dt"/>
          </p:nvPr>
        </p:nvSpPr>
        <p:spPr>
          <a:xfrm>
            <a:off y="6356350" x="457200"/>
            <a:ext cy="365125" cx="213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 marR="0" indent="0" marL="0">
              <a:defRPr strike="noStrike" u="none" b="0" cap="none" baseline="0" sz="1200" i="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63" name="Shape 163"/>
          <p:cNvSpPr txBox="1"/>
          <p:nvPr>
            <p:ph idx="11" type="ftr"/>
          </p:nvPr>
        </p:nvSpPr>
        <p:spPr>
          <a:xfrm>
            <a:off y="6356350" x="3124200"/>
            <a:ext cy="365125" cx="2895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 marR="0" indent="0" marL="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64" name="Shape 164"/>
          <p:cNvSpPr txBox="1"/>
          <p:nvPr>
            <p:ph idx="12" type="sldNum"/>
          </p:nvPr>
        </p:nvSpPr>
        <p:spPr>
          <a:xfrm>
            <a:off y="6356350" x="6172200"/>
            <a:ext cy="365125" cx="2514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r" rtl="0" marR="0" indent="0" marL="0">
              <a:defRPr strike="noStrike" u="none" b="0" cap="none" baseline="0" sz="1200" i="1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67" r:id="rId1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39" name="Shape 3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0" name="Shape 40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ctr" rtl="0" marR="0" indent="0" marL="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ctr" rtl="0" marR="0" indent="0" marL="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ctr" rtl="0" marR="0" indent="0" marL="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ctr" rtl="0" marR="0" indent="0" marL="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ctr" rtl="0" marR="0" indent="0" marL="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ctr" rtl="0" marR="0" indent="0" marL="45720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ctr" rtl="0" marR="0" indent="0" marL="91440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ctr" rtl="0" marR="0" indent="0" marL="137160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ctr" rtl="0" marR="0" indent="0" marL="182880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1" name="Shape 41"/>
          <p:cNvSpPr txBox="1"/>
          <p:nvPr>
            <p:ph idx="1" type="body"/>
          </p:nvPr>
        </p:nvSpPr>
        <p:spPr>
          <a:xfrm>
            <a:off y="1600200" x="457200"/>
            <a:ext cy="4525961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marR="0" indent="-139700" marL="34290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•"/>
              <a:defRPr strike="noStrike" u="none" b="0" cap="none" baseline="0" sz="3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l" rtl="0" marR="0" indent="-107950" marL="74295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–"/>
              <a:defRPr strike="noStrike" u="none" b="0" cap="none" baseline="0" sz="2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l" rtl="0" marR="0" indent="-76200" marL="114300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•"/>
              <a:defRPr strike="noStrike" u="none" b="0" cap="none" baseline="0" sz="2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l" rtl="0" marR="0" indent="-101600" marL="16002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–"/>
              <a:defRPr strike="noStrike" u="none" b="0" cap="none" baseline="0" sz="20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l" rtl="0" marR="0" indent="-101600" marL="20574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»"/>
              <a:defRPr strike="noStrike" u="none" b="0" cap="none" baseline="0" sz="20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l" rtl="0" marR="0" indent="-101600" marL="251460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trike="noStrike" u="none" b="0" cap="none" baseline="0" sz="20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l" rtl="0" marR="0" indent="-101600" marL="297180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trike="noStrike" u="none" b="0" cap="none" baseline="0" sz="20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l" rtl="0" marR="0" indent="-101600" marL="342900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trike="noStrike" u="none" b="0" cap="none" baseline="0" sz="20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l" rtl="0" marR="0" indent="-101600" marL="388620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trike="noStrike" u="none" b="0" cap="none" baseline="0" sz="20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2" name="Shape 42"/>
          <p:cNvSpPr txBox="1"/>
          <p:nvPr>
            <p:ph idx="10" type="dt"/>
          </p:nvPr>
        </p:nvSpPr>
        <p:spPr>
          <a:xfrm>
            <a:off y="6356350" x="457200"/>
            <a:ext cy="365125" cx="213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 marR="0" indent="0" marL="0">
              <a:defRPr strike="noStrike" u="none" b="0" cap="none" baseline="0" sz="1200" i="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3" name="Shape 43"/>
          <p:cNvSpPr txBox="1"/>
          <p:nvPr>
            <p:ph idx="11" type="ftr"/>
          </p:nvPr>
        </p:nvSpPr>
        <p:spPr>
          <a:xfrm>
            <a:off y="6356350" x="3124200"/>
            <a:ext cy="365125" cx="2895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 marR="0" indent="0" marL="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4" name="Shape 44"/>
          <p:cNvSpPr txBox="1"/>
          <p:nvPr>
            <p:ph idx="12" type="sldNum"/>
          </p:nvPr>
        </p:nvSpPr>
        <p:spPr>
          <a:xfrm>
            <a:off y="6356350" x="6172200"/>
            <a:ext cy="365125" cx="2514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r" rtl="0" marR="0" indent="0" marL="0">
              <a:defRPr strike="noStrike" u="none" b="0" cap="none" baseline="0" sz="1200" i="1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/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5" name="Shape 4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6" name="Shape 46"/>
          <p:cNvSpPr/>
          <p:nvPr/>
        </p:nvSpPr>
        <p:spPr>
          <a:xfrm>
            <a:off y="0" x="290512"/>
            <a:ext cy="6858000" cx="258762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47" name="Shape 47"/>
          <p:cNvSpPr/>
          <p:nvPr/>
        </p:nvSpPr>
        <p:spPr>
          <a:xfrm>
            <a:off y="6172200" x="0"/>
            <a:ext cy="234949" cx="91440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pic>
        <p:nvPicPr>
          <p:cNvPr id="48" name="Shape 48"/>
          <p:cNvPicPr preferRelativeResize="0"/>
          <p:nvPr/>
        </p:nvPicPr>
        <p:blipFill>
          <a:blip r:embed="rId1"/>
          <a:stretch>
            <a:fillRect/>
          </a:stretch>
        </p:blipFill>
        <p:spPr>
          <a:xfrm>
            <a:off y="0" x="4270375"/>
            <a:ext cy="728662" cx="4873625"/>
          </a:xfrm>
          <a:prstGeom prst="rect">
            <a:avLst/>
          </a:prstGeom>
        </p:spPr>
      </p:pic>
      <p:sp>
        <p:nvSpPr>
          <p:cNvPr id="49" name="Shape 49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ctr" rtl="0" marR="0" indent="0" marL="0">
              <a:spcBef>
                <a:spcPts val="0"/>
              </a:spcBef>
              <a:spcAft>
                <a:spcPts val="0"/>
              </a:spcAft>
              <a:defRPr strike="noStrike" u="none" b="0" cap="none" baseline="0" sz="3600" i="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algn="ctr" rtl="0" marR="0" indent="0" marL="0">
              <a:spcBef>
                <a:spcPts val="0"/>
              </a:spcBef>
              <a:spcAft>
                <a:spcPts val="0"/>
              </a:spcAft>
              <a:defRPr strike="noStrike" u="none" b="0" cap="none" baseline="0" sz="3600" i="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algn="ctr" rtl="0" marR="0" indent="0" marL="0">
              <a:spcBef>
                <a:spcPts val="0"/>
              </a:spcBef>
              <a:spcAft>
                <a:spcPts val="0"/>
              </a:spcAft>
              <a:defRPr strike="noStrike" u="none" b="0" cap="none" baseline="0" sz="3600" i="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algn="ctr" rtl="0" marR="0" indent="0" marL="0">
              <a:spcBef>
                <a:spcPts val="0"/>
              </a:spcBef>
              <a:spcAft>
                <a:spcPts val="0"/>
              </a:spcAft>
              <a:defRPr strike="noStrike" u="none" b="0" cap="none" baseline="0" sz="3600" i="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algn="ctr" rtl="0" marR="0" indent="0" marL="0">
              <a:spcBef>
                <a:spcPts val="0"/>
              </a:spcBef>
              <a:spcAft>
                <a:spcPts val="0"/>
              </a:spcAft>
              <a:defRPr strike="noStrike" u="none" b="0" cap="none" baseline="0" sz="3600" i="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algn="ctr" rtl="0" marR="0" indent="0" marL="457200">
              <a:spcBef>
                <a:spcPts val="0"/>
              </a:spcBef>
              <a:spcAft>
                <a:spcPts val="0"/>
              </a:spcAft>
              <a:defRPr strike="noStrike" u="none" b="0" cap="none" baseline="0" sz="3600" i="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algn="ctr" rtl="0" marR="0" indent="0" marL="914400">
              <a:spcBef>
                <a:spcPts val="0"/>
              </a:spcBef>
              <a:spcAft>
                <a:spcPts val="0"/>
              </a:spcAft>
              <a:defRPr strike="noStrike" u="none" b="0" cap="none" baseline="0" sz="3600" i="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algn="ctr" rtl="0" marR="0" indent="0" marL="1371600">
              <a:spcBef>
                <a:spcPts val="0"/>
              </a:spcBef>
              <a:spcAft>
                <a:spcPts val="0"/>
              </a:spcAft>
              <a:defRPr strike="noStrike" u="none" b="0" cap="none" baseline="0" sz="3600" i="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algn="ctr" rtl="0" marR="0" indent="0" marL="1828800">
              <a:spcBef>
                <a:spcPts val="0"/>
              </a:spcBef>
              <a:spcAft>
                <a:spcPts val="0"/>
              </a:spcAft>
              <a:defRPr strike="noStrike" u="none" b="0" cap="none" baseline="0" sz="3600" i="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/>
        </p:txBody>
      </p:sp>
      <p:sp>
        <p:nvSpPr>
          <p:cNvPr id="50" name="Shape 50"/>
          <p:cNvSpPr txBox="1"/>
          <p:nvPr>
            <p:ph idx="1" type="body"/>
          </p:nvPr>
        </p:nvSpPr>
        <p:spPr>
          <a:xfrm>
            <a:off y="1600200" x="457200"/>
            <a:ext cy="4525961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marR="0" indent="-139700" marL="34290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Merriweather"/>
              <a:buChar char="•"/>
              <a:defRPr strike="noStrike" u="none" b="0" cap="none" baseline="0" sz="3200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algn="l" rtl="0" marR="0" indent="-107950" marL="74295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Merriweather"/>
              <a:buChar char="–"/>
              <a:defRPr strike="noStrike" u="none" b="0" cap="none" baseline="0" sz="2800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algn="l" rtl="0" marR="0" indent="-76200" marL="114300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Merriweather"/>
              <a:buChar char="•"/>
              <a:defRPr strike="noStrike" u="none" b="0" cap="none" baseline="0" sz="2400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algn="l" rtl="0" marR="0" indent="-101600" marL="16002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Merriweather"/>
              <a:buChar char="–"/>
              <a:defRPr strike="noStrike" u="none" b="0" cap="none" baseline="0" sz="2000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algn="l" rtl="0" marR="0" indent="-101600" marL="20574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Merriweather"/>
              <a:buChar char="»"/>
              <a:defRPr strike="noStrike" u="none" b="0" cap="none" baseline="0" sz="2000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algn="l" rtl="0" marR="0" indent="-101600" marL="25146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Merriweather"/>
              <a:buChar char="»"/>
              <a:defRPr strike="noStrike" u="none" b="0" cap="none" baseline="0" sz="2000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algn="l" rtl="0" marR="0" indent="-101600" marL="29718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Merriweather"/>
              <a:buChar char="»"/>
              <a:defRPr strike="noStrike" u="none" b="0" cap="none" baseline="0" sz="2000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algn="l" rtl="0" marR="0" indent="-101600" marL="34290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Merriweather"/>
              <a:buChar char="»"/>
              <a:defRPr strike="noStrike" u="none" b="0" cap="none" baseline="0" sz="2000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algn="l" rtl="0" marR="0" indent="-101600" marL="38862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Merriweather"/>
              <a:buChar char="»"/>
              <a:defRPr strike="noStrike" u="none" b="0" cap="none" baseline="0" sz="2000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/>
        </p:txBody>
      </p:sp>
      <p:sp>
        <p:nvSpPr>
          <p:cNvPr id="51" name="Shape 51"/>
          <p:cNvSpPr txBox="1"/>
          <p:nvPr>
            <p:ph idx="10" type="dt"/>
          </p:nvPr>
        </p:nvSpPr>
        <p:spPr>
          <a:xfrm>
            <a:off y="6457950" x="457200"/>
            <a:ext cy="476249" cx="213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marR="0" indent="0" marL="0">
              <a:defRPr strike="noStrike" u="none" b="0" cap="none" baseline="0" sz="1800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/>
        </p:txBody>
      </p:sp>
      <p:sp>
        <p:nvSpPr>
          <p:cNvPr id="52" name="Shape 52"/>
          <p:cNvSpPr txBox="1"/>
          <p:nvPr>
            <p:ph idx="11" type="ftr"/>
          </p:nvPr>
        </p:nvSpPr>
        <p:spPr>
          <a:xfrm>
            <a:off y="6400800" x="5943600"/>
            <a:ext cy="320675" cx="31241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marR="0" indent="0" marL="0">
              <a:defRPr strike="noStrike" u="none" b="0" cap="none" baseline="0" sz="1400" i="1">
                <a:solidFill>
                  <a:srgbClr val="003399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55" r:id="rId2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6" name="Shape 5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7" name="Shape 57"/>
          <p:cNvSpPr/>
          <p:nvPr/>
        </p:nvSpPr>
        <p:spPr>
          <a:xfrm>
            <a:off y="0" x="290512"/>
            <a:ext cy="6858000" cx="258762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58" name="Shape 58"/>
          <p:cNvSpPr/>
          <p:nvPr/>
        </p:nvSpPr>
        <p:spPr>
          <a:xfrm>
            <a:off y="6172200" x="0"/>
            <a:ext cy="234949" cx="91440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59" name="Shape 59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ctr" rtl="0" marR="0" indent="0" marL="0">
              <a:spcBef>
                <a:spcPts val="0"/>
              </a:spcBef>
              <a:spcAft>
                <a:spcPts val="0"/>
              </a:spcAft>
              <a:defRPr strike="noStrike" u="none" b="0" cap="none" baseline="0" sz="3600" i="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algn="ctr" rtl="0" marR="0" indent="0" marL="0">
              <a:spcBef>
                <a:spcPts val="0"/>
              </a:spcBef>
              <a:spcAft>
                <a:spcPts val="0"/>
              </a:spcAft>
              <a:defRPr strike="noStrike" u="none" b="0" cap="none" baseline="0" sz="3600" i="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algn="ctr" rtl="0" marR="0" indent="0" marL="0">
              <a:spcBef>
                <a:spcPts val="0"/>
              </a:spcBef>
              <a:spcAft>
                <a:spcPts val="0"/>
              </a:spcAft>
              <a:defRPr strike="noStrike" u="none" b="0" cap="none" baseline="0" sz="3600" i="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algn="ctr" rtl="0" marR="0" indent="0" marL="0">
              <a:spcBef>
                <a:spcPts val="0"/>
              </a:spcBef>
              <a:spcAft>
                <a:spcPts val="0"/>
              </a:spcAft>
              <a:defRPr strike="noStrike" u="none" b="0" cap="none" baseline="0" sz="3600" i="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algn="ctr" rtl="0" marR="0" indent="0" marL="0">
              <a:spcBef>
                <a:spcPts val="0"/>
              </a:spcBef>
              <a:spcAft>
                <a:spcPts val="0"/>
              </a:spcAft>
              <a:defRPr strike="noStrike" u="none" b="0" cap="none" baseline="0" sz="3600" i="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algn="ctr" rtl="0" marR="0" indent="0" marL="457200">
              <a:spcBef>
                <a:spcPts val="0"/>
              </a:spcBef>
              <a:spcAft>
                <a:spcPts val="0"/>
              </a:spcAft>
              <a:defRPr strike="noStrike" u="none" b="0" cap="none" baseline="0" sz="3600" i="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algn="ctr" rtl="0" marR="0" indent="0" marL="914400">
              <a:spcBef>
                <a:spcPts val="0"/>
              </a:spcBef>
              <a:spcAft>
                <a:spcPts val="0"/>
              </a:spcAft>
              <a:defRPr strike="noStrike" u="none" b="0" cap="none" baseline="0" sz="3600" i="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algn="ctr" rtl="0" marR="0" indent="0" marL="1371600">
              <a:spcBef>
                <a:spcPts val="0"/>
              </a:spcBef>
              <a:spcAft>
                <a:spcPts val="0"/>
              </a:spcAft>
              <a:defRPr strike="noStrike" u="none" b="0" cap="none" baseline="0" sz="3600" i="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algn="ctr" rtl="0" marR="0" indent="0" marL="1828800">
              <a:spcBef>
                <a:spcPts val="0"/>
              </a:spcBef>
              <a:spcAft>
                <a:spcPts val="0"/>
              </a:spcAft>
              <a:defRPr strike="noStrike" u="none" b="0" cap="none" baseline="0" sz="3600" i="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/>
        </p:txBody>
      </p:sp>
      <p:sp>
        <p:nvSpPr>
          <p:cNvPr id="60" name="Shape 60"/>
          <p:cNvSpPr txBox="1"/>
          <p:nvPr>
            <p:ph idx="1" type="body"/>
          </p:nvPr>
        </p:nvSpPr>
        <p:spPr>
          <a:xfrm>
            <a:off y="1600200" x="457200"/>
            <a:ext cy="4525961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marR="0" indent="-139700" marL="34290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Merriweather"/>
              <a:buChar char="•"/>
              <a:defRPr strike="noStrike" u="none" b="0" cap="none" baseline="0" sz="3200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algn="l" rtl="0" marR="0" indent="-107950" marL="74295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Merriweather"/>
              <a:buChar char="–"/>
              <a:defRPr strike="noStrike" u="none" b="0" cap="none" baseline="0" sz="2800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algn="l" rtl="0" marR="0" indent="-76200" marL="114300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Merriweather"/>
              <a:buChar char="•"/>
              <a:defRPr strike="noStrike" u="none" b="0" cap="none" baseline="0" sz="2400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algn="l" rtl="0" marR="0" indent="-101600" marL="16002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Merriweather"/>
              <a:buChar char="–"/>
              <a:defRPr strike="noStrike" u="none" b="0" cap="none" baseline="0" sz="2000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algn="l" rtl="0" marR="0" indent="-101600" marL="20574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Merriweather"/>
              <a:buChar char="»"/>
              <a:defRPr strike="noStrike" u="none" b="0" cap="none" baseline="0" sz="2000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algn="l" rtl="0" marR="0" indent="-101600" marL="25146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Merriweather"/>
              <a:buChar char="»"/>
              <a:defRPr strike="noStrike" u="none" b="0" cap="none" baseline="0" sz="2000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algn="l" rtl="0" marR="0" indent="-101600" marL="29718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Merriweather"/>
              <a:buChar char="»"/>
              <a:defRPr strike="noStrike" u="none" b="0" cap="none" baseline="0" sz="2000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algn="l" rtl="0" marR="0" indent="-101600" marL="34290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Merriweather"/>
              <a:buChar char="»"/>
              <a:defRPr strike="noStrike" u="none" b="0" cap="none" baseline="0" sz="2000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algn="l" rtl="0" marR="0" indent="-101600" marL="38862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Merriweather"/>
              <a:buChar char="»"/>
              <a:defRPr strike="noStrike" u="none" b="0" cap="none" baseline="0" sz="2000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/>
        </p:txBody>
      </p:sp>
      <p:sp>
        <p:nvSpPr>
          <p:cNvPr id="61" name="Shape 61"/>
          <p:cNvSpPr txBox="1"/>
          <p:nvPr>
            <p:ph idx="10" type="dt"/>
          </p:nvPr>
        </p:nvSpPr>
        <p:spPr>
          <a:xfrm>
            <a:off y="6457950" x="457200"/>
            <a:ext cy="476249" cx="213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marR="0" indent="0" marL="0">
              <a:defRPr strike="noStrike" u="none" b="0" cap="none" baseline="0" sz="1800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/>
        </p:txBody>
      </p:sp>
      <p:sp>
        <p:nvSpPr>
          <p:cNvPr id="62" name="Shape 62"/>
          <p:cNvSpPr txBox="1"/>
          <p:nvPr>
            <p:ph idx="11" type="ftr"/>
          </p:nvPr>
        </p:nvSpPr>
        <p:spPr>
          <a:xfrm>
            <a:off y="6324600" x="5715000"/>
            <a:ext cy="320675" cx="31241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marR="0" indent="0" marL="0">
              <a:defRPr strike="noStrike" u="none" b="0" cap="none" baseline="0" sz="1400" i="1">
                <a:solidFill>
                  <a:srgbClr val="003399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56" r:id="rId1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66" name="Shape 6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7" name="Shape 67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ctr" rtl="0" marR="0" indent="0" marL="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ctr" rtl="0" marR="0" indent="0" marL="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ctr" rtl="0" marR="0" indent="0" marL="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ctr" rtl="0" marR="0" indent="0" marL="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ctr" rtl="0" marR="0" indent="0" marL="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ctr" rtl="0" marR="0" indent="0" marL="45720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ctr" rtl="0" marR="0" indent="0" marL="91440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ctr" rtl="0" marR="0" indent="0" marL="137160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ctr" rtl="0" marR="0" indent="0" marL="182880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8" name="Shape 68"/>
          <p:cNvSpPr txBox="1"/>
          <p:nvPr>
            <p:ph idx="1" type="body"/>
          </p:nvPr>
        </p:nvSpPr>
        <p:spPr>
          <a:xfrm>
            <a:off y="1600200" x="457200"/>
            <a:ext cy="4525961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marR="0" indent="-139700" marL="34290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•"/>
              <a:defRPr strike="noStrike" u="none" b="0" cap="none" baseline="0" sz="3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l" rtl="0" marR="0" indent="-107950" marL="74295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–"/>
              <a:defRPr strike="noStrike" u="none" b="0" cap="none" baseline="0" sz="2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l" rtl="0" marR="0" indent="-76200" marL="114300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•"/>
              <a:defRPr strike="noStrike" u="none" b="0" cap="none" baseline="0" sz="2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l" rtl="0" marR="0" indent="-101600" marL="16002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–"/>
              <a:defRPr strike="noStrike" u="none" b="0" cap="none" baseline="0" sz="20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l" rtl="0" marR="0" indent="-101600" marL="20574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»"/>
              <a:defRPr strike="noStrike" u="none" b="0" cap="none" baseline="0" sz="20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l" rtl="0" marR="0" indent="-101600" marL="251460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trike="noStrike" u="none" b="0" cap="none" baseline="0" sz="20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l" rtl="0" marR="0" indent="-101600" marL="297180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trike="noStrike" u="none" b="0" cap="none" baseline="0" sz="20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l" rtl="0" marR="0" indent="-101600" marL="342900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trike="noStrike" u="none" b="0" cap="none" baseline="0" sz="20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l" rtl="0" marR="0" indent="-101600" marL="388620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trike="noStrike" u="none" b="0" cap="none" baseline="0" sz="20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9" name="Shape 69"/>
          <p:cNvSpPr txBox="1"/>
          <p:nvPr>
            <p:ph idx="10" type="dt"/>
          </p:nvPr>
        </p:nvSpPr>
        <p:spPr>
          <a:xfrm>
            <a:off y="6356350" x="457200"/>
            <a:ext cy="365125" cx="213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 marR="0" indent="0" marL="0">
              <a:defRPr strike="noStrike" u="none" b="0" cap="none" baseline="0" sz="1200" i="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0" name="Shape 70"/>
          <p:cNvSpPr txBox="1"/>
          <p:nvPr>
            <p:ph idx="11" type="ftr"/>
          </p:nvPr>
        </p:nvSpPr>
        <p:spPr>
          <a:xfrm>
            <a:off y="6356350" x="3124200"/>
            <a:ext cy="365125" cx="2895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 marR="0" indent="0" marL="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Shape 71"/>
          <p:cNvSpPr txBox="1"/>
          <p:nvPr>
            <p:ph idx="12" type="sldNum"/>
          </p:nvPr>
        </p:nvSpPr>
        <p:spPr>
          <a:xfrm>
            <a:off y="6356350" x="6172200"/>
            <a:ext cy="365125" cx="2514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r" rtl="0" marR="0" indent="0" marL="0">
              <a:defRPr strike="noStrike" u="none" b="0" cap="none" baseline="0" sz="1200" i="1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57" r:id="rId1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75" name="Shape 7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6" name="Shape 76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ctr" rtl="0" marR="0" indent="0" marL="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ctr" rtl="0" marR="0" indent="0" marL="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ctr" rtl="0" marR="0" indent="0" marL="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ctr" rtl="0" marR="0" indent="0" marL="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ctr" rtl="0" marR="0" indent="0" marL="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ctr" rtl="0" marR="0" indent="0" marL="45720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ctr" rtl="0" marR="0" indent="0" marL="91440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ctr" rtl="0" marR="0" indent="0" marL="137160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ctr" rtl="0" marR="0" indent="0" marL="182880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y="1600200" x="457200"/>
            <a:ext cy="4525961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marR="0" indent="-139700" marL="34290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•"/>
              <a:defRPr strike="noStrike" u="none" b="0" cap="none" baseline="0" sz="3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l" rtl="0" marR="0" indent="-107950" marL="74295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–"/>
              <a:defRPr strike="noStrike" u="none" b="0" cap="none" baseline="0" sz="2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l" rtl="0" marR="0" indent="-76200" marL="114300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•"/>
              <a:defRPr strike="noStrike" u="none" b="0" cap="none" baseline="0" sz="2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l" rtl="0" marR="0" indent="-101600" marL="16002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–"/>
              <a:defRPr strike="noStrike" u="none" b="0" cap="none" baseline="0" sz="20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l" rtl="0" marR="0" indent="-101600" marL="20574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»"/>
              <a:defRPr strike="noStrike" u="none" b="0" cap="none" baseline="0" sz="20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l" rtl="0" marR="0" indent="-101600" marL="251460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trike="noStrike" u="none" b="0" cap="none" baseline="0" sz="20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l" rtl="0" marR="0" indent="-101600" marL="297180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trike="noStrike" u="none" b="0" cap="none" baseline="0" sz="20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l" rtl="0" marR="0" indent="-101600" marL="342900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trike="noStrike" u="none" b="0" cap="none" baseline="0" sz="20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l" rtl="0" marR="0" indent="-101600" marL="388620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trike="noStrike" u="none" b="0" cap="none" baseline="0" sz="20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Shape 78"/>
          <p:cNvSpPr txBox="1"/>
          <p:nvPr>
            <p:ph idx="10" type="dt"/>
          </p:nvPr>
        </p:nvSpPr>
        <p:spPr>
          <a:xfrm>
            <a:off y="6356350" x="457200"/>
            <a:ext cy="365125" cx="213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 marR="0" indent="0" marL="0">
              <a:defRPr strike="noStrike" u="none" b="0" cap="none" baseline="0" sz="1200" i="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9" name="Shape 79"/>
          <p:cNvSpPr txBox="1"/>
          <p:nvPr>
            <p:ph idx="11" type="ftr"/>
          </p:nvPr>
        </p:nvSpPr>
        <p:spPr>
          <a:xfrm>
            <a:off y="6356350" x="3124200"/>
            <a:ext cy="365125" cx="2895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 marR="0" indent="0" marL="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0" name="Shape 80"/>
          <p:cNvSpPr txBox="1"/>
          <p:nvPr>
            <p:ph idx="12" type="sldNum"/>
          </p:nvPr>
        </p:nvSpPr>
        <p:spPr>
          <a:xfrm>
            <a:off y="6356350" x="6172200"/>
            <a:ext cy="365125" cx="2514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r" rtl="0" marR="0" indent="0" marL="0">
              <a:defRPr strike="noStrike" u="none" b="0" cap="none" baseline="0" sz="1200" i="1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58" r:id="rId1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84" name="Shape 8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5" name="Shape 85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ctr" rtl="0" marR="0" indent="0" marL="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ctr" rtl="0" marR="0" indent="0" marL="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ctr" rtl="0" marR="0" indent="0" marL="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ctr" rtl="0" marR="0" indent="0" marL="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ctr" rtl="0" marR="0" indent="0" marL="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ctr" rtl="0" marR="0" indent="0" marL="45720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ctr" rtl="0" marR="0" indent="0" marL="91440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ctr" rtl="0" marR="0" indent="0" marL="137160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ctr" rtl="0" marR="0" indent="0" marL="182880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6" name="Shape 86"/>
          <p:cNvSpPr txBox="1"/>
          <p:nvPr>
            <p:ph idx="1" type="body"/>
          </p:nvPr>
        </p:nvSpPr>
        <p:spPr>
          <a:xfrm>
            <a:off y="1600200" x="457200"/>
            <a:ext cy="4525961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marR="0" indent="-139700" marL="34290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•"/>
              <a:defRPr strike="noStrike" u="none" b="0" cap="none" baseline="0" sz="3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l" rtl="0" marR="0" indent="-107950" marL="74295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–"/>
              <a:defRPr strike="noStrike" u="none" b="0" cap="none" baseline="0" sz="2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l" rtl="0" marR="0" indent="-76200" marL="114300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•"/>
              <a:defRPr strike="noStrike" u="none" b="0" cap="none" baseline="0" sz="2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l" rtl="0" marR="0" indent="-101600" marL="16002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–"/>
              <a:defRPr strike="noStrike" u="none" b="0" cap="none" baseline="0" sz="20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l" rtl="0" marR="0" indent="-101600" marL="20574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»"/>
              <a:defRPr strike="noStrike" u="none" b="0" cap="none" baseline="0" sz="20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l" rtl="0" marR="0" indent="-101600" marL="251460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trike="noStrike" u="none" b="0" cap="none" baseline="0" sz="20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l" rtl="0" marR="0" indent="-101600" marL="297180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trike="noStrike" u="none" b="0" cap="none" baseline="0" sz="20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l" rtl="0" marR="0" indent="-101600" marL="342900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trike="noStrike" u="none" b="0" cap="none" baseline="0" sz="20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l" rtl="0" marR="0" indent="-101600" marL="388620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trike="noStrike" u="none" b="0" cap="none" baseline="0" sz="20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7" name="Shape 87"/>
          <p:cNvSpPr txBox="1"/>
          <p:nvPr>
            <p:ph idx="10" type="dt"/>
          </p:nvPr>
        </p:nvSpPr>
        <p:spPr>
          <a:xfrm>
            <a:off y="6356350" x="457200"/>
            <a:ext cy="365125" cx="213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 marR="0" indent="0" marL="0">
              <a:defRPr strike="noStrike" u="none" b="0" cap="none" baseline="0" sz="1200" i="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8" name="Shape 88"/>
          <p:cNvSpPr txBox="1"/>
          <p:nvPr>
            <p:ph idx="11" type="ftr"/>
          </p:nvPr>
        </p:nvSpPr>
        <p:spPr>
          <a:xfrm>
            <a:off y="6356350" x="3124200"/>
            <a:ext cy="365125" cx="2895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 marR="0" indent="0" marL="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9" name="Shape 89"/>
          <p:cNvSpPr txBox="1"/>
          <p:nvPr>
            <p:ph idx="12" type="sldNum"/>
          </p:nvPr>
        </p:nvSpPr>
        <p:spPr>
          <a:xfrm>
            <a:off y="6356350" x="6172200"/>
            <a:ext cy="365125" cx="2514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r" rtl="0" marR="0" indent="0" marL="0">
              <a:defRPr strike="noStrike" u="none" b="0" cap="none" baseline="0" sz="1200" i="1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59" r:id="rId1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93" name="Shape 9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4" name="Shape 94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ctr" rtl="0" marR="0" indent="0" marL="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ctr" rtl="0" marR="0" indent="0" marL="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ctr" rtl="0" marR="0" indent="0" marL="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ctr" rtl="0" marR="0" indent="0" marL="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ctr" rtl="0" marR="0" indent="0" marL="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ctr" rtl="0" marR="0" indent="0" marL="45720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ctr" rtl="0" marR="0" indent="0" marL="91440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ctr" rtl="0" marR="0" indent="0" marL="137160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ctr" rtl="0" marR="0" indent="0" marL="182880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5" name="Shape 95"/>
          <p:cNvSpPr txBox="1"/>
          <p:nvPr>
            <p:ph idx="1" type="body"/>
          </p:nvPr>
        </p:nvSpPr>
        <p:spPr>
          <a:xfrm>
            <a:off y="1600200" x="457200"/>
            <a:ext cy="4525961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marR="0" indent="-139700" marL="34290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•"/>
              <a:defRPr strike="noStrike" u="none" b="0" cap="none" baseline="0" sz="3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l" rtl="0" marR="0" indent="-107950" marL="74295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–"/>
              <a:defRPr strike="noStrike" u="none" b="0" cap="none" baseline="0" sz="2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l" rtl="0" marR="0" indent="-76200" marL="114300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•"/>
              <a:defRPr strike="noStrike" u="none" b="0" cap="none" baseline="0" sz="2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l" rtl="0" marR="0" indent="-101600" marL="16002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–"/>
              <a:defRPr strike="noStrike" u="none" b="0" cap="none" baseline="0" sz="20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l" rtl="0" marR="0" indent="-101600" marL="20574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»"/>
              <a:defRPr strike="noStrike" u="none" b="0" cap="none" baseline="0" sz="20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l" rtl="0" marR="0" indent="-101600" marL="251460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trike="noStrike" u="none" b="0" cap="none" baseline="0" sz="20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l" rtl="0" marR="0" indent="-101600" marL="297180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trike="noStrike" u="none" b="0" cap="none" baseline="0" sz="20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l" rtl="0" marR="0" indent="-101600" marL="342900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trike="noStrike" u="none" b="0" cap="none" baseline="0" sz="20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l" rtl="0" marR="0" indent="-101600" marL="388620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trike="noStrike" u="none" b="0" cap="none" baseline="0" sz="20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6" name="Shape 96"/>
          <p:cNvSpPr txBox="1"/>
          <p:nvPr>
            <p:ph idx="10" type="dt"/>
          </p:nvPr>
        </p:nvSpPr>
        <p:spPr>
          <a:xfrm>
            <a:off y="6356350" x="457200"/>
            <a:ext cy="365125" cx="213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 marR="0" indent="0" marL="0">
              <a:defRPr strike="noStrike" u="none" b="0" cap="none" baseline="0" sz="1200" i="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7" name="Shape 97"/>
          <p:cNvSpPr txBox="1"/>
          <p:nvPr>
            <p:ph idx="11" type="ftr"/>
          </p:nvPr>
        </p:nvSpPr>
        <p:spPr>
          <a:xfrm>
            <a:off y="6356350" x="3124200"/>
            <a:ext cy="365125" cx="2895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 marR="0" indent="0" marL="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8" name="Shape 98"/>
          <p:cNvSpPr txBox="1"/>
          <p:nvPr>
            <p:ph idx="12" type="sldNum"/>
          </p:nvPr>
        </p:nvSpPr>
        <p:spPr>
          <a:xfrm>
            <a:off y="6356350" x="6172200"/>
            <a:ext cy="365125" cx="2514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r" rtl="0" marR="0" indent="0" marL="0">
              <a:defRPr strike="noStrike" u="none" b="0" cap="none" baseline="0" sz="1200" i="1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60" r:id="rId1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103" name="Shape 10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4" name="Shape 104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ctr" rtl="0" marR="0" indent="0" marL="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ctr" rtl="0" marR="0" indent="0" marL="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ctr" rtl="0" marR="0" indent="0" marL="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ctr" rtl="0" marR="0" indent="0" marL="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ctr" rtl="0" marR="0" indent="0" marL="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ctr" rtl="0" marR="0" indent="0" marL="45720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ctr" rtl="0" marR="0" indent="0" marL="91440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ctr" rtl="0" marR="0" indent="0" marL="137160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ctr" rtl="0" marR="0" indent="0" marL="1828800">
              <a:spcBef>
                <a:spcPts val="0"/>
              </a:spcBef>
              <a:spcAft>
                <a:spcPts val="0"/>
              </a:spcAft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5" name="Shape 105"/>
          <p:cNvSpPr txBox="1"/>
          <p:nvPr>
            <p:ph idx="1" type="body"/>
          </p:nvPr>
        </p:nvSpPr>
        <p:spPr>
          <a:xfrm>
            <a:off y="1600200" x="457200"/>
            <a:ext cy="4525961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marR="0" indent="-139700" marL="34290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•"/>
              <a:defRPr strike="noStrike" u="none" b="0" cap="none" baseline="0" sz="3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l" rtl="0" marR="0" indent="-107950" marL="74295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–"/>
              <a:defRPr strike="noStrike" u="none" b="0" cap="none" baseline="0" sz="2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l" rtl="0" marR="0" indent="-76200" marL="114300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•"/>
              <a:defRPr strike="noStrike" u="none" b="0" cap="none" baseline="0" sz="2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l" rtl="0" marR="0" indent="-101600" marL="16002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–"/>
              <a:defRPr strike="noStrike" u="none" b="0" cap="none" baseline="0" sz="20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l" rtl="0" marR="0" indent="-101600" marL="205740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»"/>
              <a:defRPr strike="noStrike" u="none" b="0" cap="none" baseline="0" sz="20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l" rtl="0" marR="0" indent="-101600" marL="251460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trike="noStrike" u="none" b="0" cap="none" baseline="0" sz="20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l" rtl="0" marR="0" indent="-101600" marL="297180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trike="noStrike" u="none" b="0" cap="none" baseline="0" sz="20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l" rtl="0" marR="0" indent="-101600" marL="342900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trike="noStrike" u="none" b="0" cap="none" baseline="0" sz="20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l" rtl="0" marR="0" indent="-101600" marL="388620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trike="noStrike" u="none" b="0" cap="none" baseline="0" sz="20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6" name="Shape 106"/>
          <p:cNvSpPr txBox="1"/>
          <p:nvPr>
            <p:ph idx="10" type="dt"/>
          </p:nvPr>
        </p:nvSpPr>
        <p:spPr>
          <a:xfrm>
            <a:off y="6356350" x="457200"/>
            <a:ext cy="365125" cx="213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 marR="0" indent="0" marL="0">
              <a:defRPr strike="noStrike" u="none" b="0" cap="none" baseline="0" sz="1200" i="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7" name="Shape 107"/>
          <p:cNvSpPr txBox="1"/>
          <p:nvPr>
            <p:ph idx="11" type="ftr"/>
          </p:nvPr>
        </p:nvSpPr>
        <p:spPr>
          <a:xfrm>
            <a:off y="6356350" x="3124200"/>
            <a:ext cy="365125" cx="2895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 marR="0" indent="0" marL="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8" name="Shape 108"/>
          <p:cNvSpPr txBox="1"/>
          <p:nvPr>
            <p:ph idx="12" type="sldNum"/>
          </p:nvPr>
        </p:nvSpPr>
        <p:spPr>
          <a:xfrm>
            <a:off y="6356350" x="6172200"/>
            <a:ext cy="365125" cx="2514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r" rtl="0" marR="0" indent="0" marL="0">
              <a:defRPr strike="noStrike" u="none" b="0" cap="none" baseline="0" sz="1200" i="1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61" r:id="rId1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8.xml" Type="http://schemas.openxmlformats.org/officeDocument/2006/relationships/slideLayout" Id="rId1"/></Relationships>
</file>

<file path=ppt/slides/_rels/slide10.xml.rels><?xml version="1.0" encoding="UTF-8" standalone="yes"?><Relationships xmlns="http://schemas.openxmlformats.org/package/2006/relationships"><Relationship Target="../notesSlides/notesSlide10.xml" Type="http://schemas.openxmlformats.org/officeDocument/2006/relationships/notesSlide" Id="rId2"/><Relationship Target="../slideLayouts/slideLayout9.xml" Type="http://schemas.openxmlformats.org/officeDocument/2006/relationships/slideLayout" Id="rId1"/></Relationships>
</file>

<file path=ppt/slides/_rels/slide11.xml.rels><?xml version="1.0" encoding="UTF-8" standalone="yes"?><Relationships xmlns="http://schemas.openxmlformats.org/package/2006/relationships"><Relationship Target="../notesSlides/notesSlide11.xml" Type="http://schemas.openxmlformats.org/officeDocument/2006/relationships/notesSlide" Id="rId2"/><Relationship Target="../slideLayouts/slideLayout9.xml" Type="http://schemas.openxmlformats.org/officeDocument/2006/relationships/slideLayout" Id="rId1"/></Relationships>
</file>

<file path=ppt/slides/_rels/slide12.xml.rels><?xml version="1.0" encoding="UTF-8" standalone="yes"?><Relationships xmlns="http://schemas.openxmlformats.org/package/2006/relationships"><Relationship Target="../notesSlides/notesSlide12.xml" Type="http://schemas.openxmlformats.org/officeDocument/2006/relationships/notesSlide" Id="rId2"/><Relationship Target="../slideLayouts/slideLayout9.xml" Type="http://schemas.openxmlformats.org/officeDocument/2006/relationships/slideLayout" Id="rId1"/><Relationship Target="../media/image04.png" Type="http://schemas.openxmlformats.org/officeDocument/2006/relationships/image" Id="rId3"/></Relationships>
</file>

<file path=ppt/slides/_rels/slide13.xml.rels><?xml version="1.0" encoding="UTF-8" standalone="yes"?><Relationships xmlns="http://schemas.openxmlformats.org/package/2006/relationships"><Relationship Target="../notesSlides/notesSlide13.xml" Type="http://schemas.openxmlformats.org/officeDocument/2006/relationships/notesSlide" Id="rId2"/><Relationship Target="../slideLayouts/slideLayout9.xml" Type="http://schemas.openxmlformats.org/officeDocument/2006/relationships/slideLayout" Id="rId1"/><Relationship Target="../media/image03.png" Type="http://schemas.openxmlformats.org/officeDocument/2006/relationships/image" Id="rId3"/></Relationships>
</file>

<file path=ppt/slides/_rels/slide14.xml.rels><?xml version="1.0" encoding="UTF-8" standalone="yes"?><Relationships xmlns="http://schemas.openxmlformats.org/package/2006/relationships"><Relationship Target="../notesSlides/notesSlide14.xml" Type="http://schemas.openxmlformats.org/officeDocument/2006/relationships/notesSlide" Id="rId2"/><Relationship Target="../slideLayouts/slideLayout9.xml" Type="http://schemas.openxmlformats.org/officeDocument/2006/relationships/slideLayout" Id="rId1"/><Relationship Target="../media/image08.png" Type="http://schemas.openxmlformats.org/officeDocument/2006/relationships/image" Id="rId3"/></Relationships>
</file>

<file path=ppt/slides/_rels/slide15.xml.rels><?xml version="1.0" encoding="UTF-8" standalone="yes"?><Relationships xmlns="http://schemas.openxmlformats.org/package/2006/relationships"><Relationship Target="../notesSlides/notesSlide15.xml" Type="http://schemas.openxmlformats.org/officeDocument/2006/relationships/notesSlide" Id="rId2"/><Relationship Target="../slideLayouts/slideLayout9.xml" Type="http://schemas.openxmlformats.org/officeDocument/2006/relationships/slideLayout" Id="rId1"/><Relationship Target="../media/image20.png" Type="http://schemas.openxmlformats.org/officeDocument/2006/relationships/image" Id="rId3"/></Relationships>
</file>

<file path=ppt/slides/_rels/slide16.xml.rels><?xml version="1.0" encoding="UTF-8" standalone="yes"?><Relationships xmlns="http://schemas.openxmlformats.org/package/2006/relationships"><Relationship Target="../notesSlides/notesSlide16.xml" Type="http://schemas.openxmlformats.org/officeDocument/2006/relationships/notesSlide" Id="rId2"/><Relationship Target="../slideLayouts/slideLayout9.xml" Type="http://schemas.openxmlformats.org/officeDocument/2006/relationships/slideLayout" Id="rId1"/></Relationships>
</file>

<file path=ppt/slides/_rels/slide17.xml.rels><?xml version="1.0" encoding="UTF-8" standalone="yes"?><Relationships xmlns="http://schemas.openxmlformats.org/package/2006/relationships"><Relationship Target="../notesSlides/notesSlide17.xml" Type="http://schemas.openxmlformats.org/officeDocument/2006/relationships/notesSlide" Id="rId2"/><Relationship Target="../slideLayouts/slideLayout9.xml" Type="http://schemas.openxmlformats.org/officeDocument/2006/relationships/slideLayout" Id="rId1"/><Relationship Target="../media/image11.png" Type="http://schemas.openxmlformats.org/officeDocument/2006/relationships/image" Id="rId3"/></Relationships>
</file>

<file path=ppt/slides/_rels/slide18.xml.rels><?xml version="1.0" encoding="UTF-8" standalone="yes"?><Relationships xmlns="http://schemas.openxmlformats.org/package/2006/relationships"><Relationship Target="../notesSlides/notesSlide18.xml" Type="http://schemas.openxmlformats.org/officeDocument/2006/relationships/notesSlide" Id="rId2"/><Relationship Target="../slideLayouts/slideLayout9.xml" Type="http://schemas.openxmlformats.org/officeDocument/2006/relationships/slideLayout" Id="rId1"/><Relationship Target="../media/image14.png" Type="http://schemas.openxmlformats.org/officeDocument/2006/relationships/image" Id="rId3"/></Relationships>
</file>

<file path=ppt/slides/_rels/slide19.xml.rels><?xml version="1.0" encoding="UTF-8" standalone="yes"?><Relationships xmlns="http://schemas.openxmlformats.org/package/2006/relationships"><Relationship Target="../notesSlides/notesSlide19.xml" Type="http://schemas.openxmlformats.org/officeDocument/2006/relationships/notesSlide" Id="rId2"/><Relationship Target="../slideLayouts/slideLayout9.xml" Type="http://schemas.openxmlformats.org/officeDocument/2006/relationships/slideLayout" Id="rId1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9.xml" Type="http://schemas.openxmlformats.org/officeDocument/2006/relationships/slideLayout" Id="rId1"/></Relationships>
</file>

<file path=ppt/slides/_rels/slide20.xml.rels><?xml version="1.0" encoding="UTF-8" standalone="yes"?><Relationships xmlns="http://schemas.openxmlformats.org/package/2006/relationships"><Relationship Target="../notesSlides/notesSlide20.xml" Type="http://schemas.openxmlformats.org/officeDocument/2006/relationships/notesSlide" Id="rId2"/><Relationship Target="../slideLayouts/slideLayout9.xml" Type="http://schemas.openxmlformats.org/officeDocument/2006/relationships/slideLayout" Id="rId1"/><Relationship Target="../media/image12.png" Type="http://schemas.openxmlformats.org/officeDocument/2006/relationships/image" Id="rId3"/></Relationships>
</file>

<file path=ppt/slides/_rels/slide21.xml.rels><?xml version="1.0" encoding="UTF-8" standalone="yes"?><Relationships xmlns="http://schemas.openxmlformats.org/package/2006/relationships"><Relationship Target="../notesSlides/notesSlide21.xml" Type="http://schemas.openxmlformats.org/officeDocument/2006/relationships/notesSlide" Id="rId2"/><Relationship Target="../slideLayouts/slideLayout9.xml" Type="http://schemas.openxmlformats.org/officeDocument/2006/relationships/slideLayout" Id="rId1"/><Relationship Target="../media/image10.png" Type="http://schemas.openxmlformats.org/officeDocument/2006/relationships/image" Id="rId3"/></Relationships>
</file>

<file path=ppt/slides/_rels/slide22.xml.rels><?xml version="1.0" encoding="UTF-8" standalone="yes"?><Relationships xmlns="http://schemas.openxmlformats.org/package/2006/relationships"><Relationship Target="../notesSlides/notesSlide22.xml" Type="http://schemas.openxmlformats.org/officeDocument/2006/relationships/notesSlide" Id="rId2"/><Relationship Target="../slideLayouts/slideLayout9.xml" Type="http://schemas.openxmlformats.org/officeDocument/2006/relationships/slideLayout" Id="rId1"/><Relationship Target="../media/image15.png" Type="http://schemas.openxmlformats.org/officeDocument/2006/relationships/image" Id="rId3"/></Relationships>
</file>

<file path=ppt/slides/_rels/slide23.xml.rels><?xml version="1.0" encoding="UTF-8" standalone="yes"?><Relationships xmlns="http://schemas.openxmlformats.org/package/2006/relationships"><Relationship Target="../notesSlides/notesSlide23.xml" Type="http://schemas.openxmlformats.org/officeDocument/2006/relationships/notesSlide" Id="rId2"/><Relationship Target="../slideLayouts/slideLayout9.xml" Type="http://schemas.openxmlformats.org/officeDocument/2006/relationships/slideLayout" Id="rId1"/><Relationship Target="../media/image13.png" Type="http://schemas.openxmlformats.org/officeDocument/2006/relationships/image" Id="rId3"/></Relationships>
</file>

<file path=ppt/slides/_rels/slide24.xml.rels><?xml version="1.0" encoding="UTF-8" standalone="yes"?><Relationships xmlns="http://schemas.openxmlformats.org/package/2006/relationships"><Relationship Target="../notesSlides/notesSlide24.xml" Type="http://schemas.openxmlformats.org/officeDocument/2006/relationships/notesSlide" Id="rId2"/><Relationship Target="../slideLayouts/slideLayout9.xml" Type="http://schemas.openxmlformats.org/officeDocument/2006/relationships/slideLayout" Id="rId1"/><Relationship Target="../media/image16.png" Type="http://schemas.openxmlformats.org/officeDocument/2006/relationships/image" Id="rId3"/></Relationships>
</file>

<file path=ppt/slides/_rels/slide25.xml.rels><?xml version="1.0" encoding="UTF-8" standalone="yes"?><Relationships xmlns="http://schemas.openxmlformats.org/package/2006/relationships"><Relationship Target="../notesSlides/notesSlide25.xml" Type="http://schemas.openxmlformats.org/officeDocument/2006/relationships/notesSlide" Id="rId2"/><Relationship Target="../slideLayouts/slideLayout9.xml" Type="http://schemas.openxmlformats.org/officeDocument/2006/relationships/slideLayout" Id="rId1"/><Relationship Target="../media/image18.png" Type="http://schemas.openxmlformats.org/officeDocument/2006/relationships/image" Id="rId3"/></Relationships>
</file>

<file path=ppt/slides/_rels/slide26.xml.rels><?xml version="1.0" encoding="UTF-8" standalone="yes"?><Relationships xmlns="http://schemas.openxmlformats.org/package/2006/relationships"><Relationship Target="../notesSlides/notesSlide26.xml" Type="http://schemas.openxmlformats.org/officeDocument/2006/relationships/notesSlide" Id="rId2"/><Relationship Target="../slideLayouts/slideLayout9.xml" Type="http://schemas.openxmlformats.org/officeDocument/2006/relationships/slideLayout" Id="rId1"/><Relationship Target="../media/image17.png" Type="http://schemas.openxmlformats.org/officeDocument/2006/relationships/image" Id="rId3"/></Relationships>
</file>

<file path=ppt/slides/_rels/slide27.xml.rels><?xml version="1.0" encoding="UTF-8" standalone="yes"?><Relationships xmlns="http://schemas.openxmlformats.org/package/2006/relationships"><Relationship Target="../notesSlides/notesSlide27.xml" Type="http://schemas.openxmlformats.org/officeDocument/2006/relationships/notesSlide" Id="rId2"/><Relationship Target="../slideLayouts/slideLayout9.xml" Type="http://schemas.openxmlformats.org/officeDocument/2006/relationships/slideLayout" Id="rId1"/><Relationship Target="../media/image21.png" Type="http://schemas.openxmlformats.org/officeDocument/2006/relationships/image" Id="rId3"/></Relationships>
</file>

<file path=ppt/slides/_rels/slide28.xml.rels><?xml version="1.0" encoding="UTF-8" standalone="yes"?><Relationships xmlns="http://schemas.openxmlformats.org/package/2006/relationships"><Relationship Target="../notesSlides/notesSlide28.xml" Type="http://schemas.openxmlformats.org/officeDocument/2006/relationships/notesSlide" Id="rId2"/><Relationship Target="../slideLayouts/slideLayout9.xml" Type="http://schemas.openxmlformats.org/officeDocument/2006/relationships/slideLayout" Id="rId1"/><Relationship Target="../media/image19.png" Type="http://schemas.openxmlformats.org/officeDocument/2006/relationships/image" Id="rId3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9.xml" Type="http://schemas.openxmlformats.org/officeDocument/2006/relationships/slideLayout" Id="rId1"/><Relationship Target="../media/image05.png" Type="http://schemas.openxmlformats.org/officeDocument/2006/relationships/image" Id="rId3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9.xml" Type="http://schemas.openxmlformats.org/officeDocument/2006/relationships/slideLayout" Id="rId1"/><Relationship Target="../media/image01.png" Type="http://schemas.openxmlformats.org/officeDocument/2006/relationships/image" Id="rId4"/><Relationship Target="../media/image07.png" Type="http://schemas.openxmlformats.org/officeDocument/2006/relationships/image" Id="rId3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9.xml" Type="http://schemas.openxmlformats.org/officeDocument/2006/relationships/slideLayout" Id="rId1"/><Relationship Target="../media/image02.png" Type="http://schemas.openxmlformats.org/officeDocument/2006/relationships/image" Id="rId4"/><Relationship Target="../media/image22.png" Type="http://schemas.openxmlformats.org/officeDocument/2006/relationships/image" Id="rId3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9.xml" Type="http://schemas.openxmlformats.org/officeDocument/2006/relationships/slideLayout" Id="rId1"/><Relationship Target="../media/image09.png" Type="http://schemas.openxmlformats.org/officeDocument/2006/relationships/image" Id="rId3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9.xml" Type="http://schemas.openxmlformats.org/officeDocument/2006/relationships/slideLayout" Id="rId1"/><Relationship Target="../media/image06.png" Type="http://schemas.openxmlformats.org/officeDocument/2006/relationships/image" Id="rId3"/></Relationships>
</file>

<file path=ppt/slides/_rels/slide8.xml.rels><?xml version="1.0" encoding="UTF-8" standalone="yes"?><Relationships xmlns="http://schemas.openxmlformats.org/package/2006/relationships"><Relationship Target="../notesSlides/notesSlide8.xml" Type="http://schemas.openxmlformats.org/officeDocument/2006/relationships/notesSlide" Id="rId2"/><Relationship Target="../slideLayouts/slideLayout9.xml" Type="http://schemas.openxmlformats.org/officeDocument/2006/relationships/slideLayout" Id="rId1"/></Relationships>
</file>

<file path=ppt/slides/_rels/slide9.xml.rels><?xml version="1.0" encoding="UTF-8" standalone="yes"?><Relationships xmlns="http://schemas.openxmlformats.org/package/2006/relationships"><Relationship Target="../notesSlides/notesSlide9.xml" Type="http://schemas.openxmlformats.org/officeDocument/2006/relationships/notesSlide" Id="rId2"/><Relationship Target="../slideLayouts/slideLayout9.xml" Type="http://schemas.openxmlformats.org/officeDocument/2006/relationships/slideLayout" Id="rId1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8" name="Shape 16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69" name="Shape 169"/>
          <p:cNvSpPr txBox="1"/>
          <p:nvPr/>
        </p:nvSpPr>
        <p:spPr>
          <a:xfrm>
            <a:off y="1447800" x="685800"/>
            <a:ext cy="2514599" cx="77724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Merriweather"/>
              <a:buNone/>
            </a:pPr>
            <a:r>
              <a:rPr strike="noStrike" u="none" b="1" cap="none" baseline="0" sz="2800" lang="en-US" i="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rPr>
              <a:t>ინექციური ნარკოტიკის მომხმარებლებში </a:t>
            </a:r>
            <a:br>
              <a:rPr strike="noStrike" u="none" b="1" cap="none" baseline="0" sz="2800" lang="en-US" i="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rPr>
            </a:br>
            <a:r>
              <a:rPr strike="noStrike" u="none" b="1" cap="none" baseline="0" sz="2800" lang="en-US" i="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rPr>
              <a:t>ქცევაზე ზედამხედველობის კვლევის შედეგები  </a:t>
            </a:r>
          </a:p>
        </p:txBody>
      </p:sp>
      <p:sp>
        <p:nvSpPr>
          <p:cNvPr id="170" name="Shape 170"/>
          <p:cNvSpPr txBox="1"/>
          <p:nvPr/>
        </p:nvSpPr>
        <p:spPr>
          <a:xfrm>
            <a:off y="4419600" x="1447800"/>
            <a:ext cy="1447800" cx="64007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Merriweather"/>
              <a:buNone/>
            </a:pPr>
            <a:r>
              <a:rPr strike="noStrike" u="none" b="0" cap="none" baseline="0" sz="2400" lang="en-US" i="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rPr>
              <a:t>ივდითი ჩიქოვანი</a:t>
            </a:r>
          </a:p>
          <a:p>
            <a:pPr algn="ctr" rtl="0" lvl="0" marR="0" indent="0" mar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Merriweather"/>
              <a:buNone/>
            </a:pPr>
            <a:r>
              <a:rPr strike="noStrike" u="none" b="0" cap="none" baseline="0" sz="2400" lang="en-US" i="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rPr>
              <a:t>საერთაშორისო ფონდი კურაციო</a:t>
            </a:r>
          </a:p>
        </p:txBody>
      </p:sp>
      <p:sp>
        <p:nvSpPr>
          <p:cNvPr id="171" name="Shape 171"/>
          <p:cNvSpPr txBox="1"/>
          <p:nvPr>
            <p:ph idx="11" type="ftr"/>
          </p:nvPr>
        </p:nvSpPr>
        <p:spPr>
          <a:xfrm>
            <a:off y="6400800" x="5943600"/>
            <a:ext cy="320675" cx="31241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ctr" rtl="0" lvl="0" marR="0" indent="0" marL="0">
              <a:spcBef>
                <a:spcPts val="0"/>
              </a:spcBef>
              <a:buSzPct val="25000"/>
              <a:buNone/>
            </a:pPr>
            <a:r>
              <a:rPr strike="noStrike" u="none" b="0" cap="none" baseline="0" sz="1400" lang="en-US" i="1">
                <a:solidFill>
                  <a:srgbClr val="003399"/>
                </a:solidFill>
                <a:latin typeface="Merriweather"/>
                <a:ea typeface="Merriweather"/>
                <a:cs typeface="Merriweather"/>
                <a:sym typeface="Merriweather"/>
              </a:rPr>
              <a:t>Curatio International Foundation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43" name="Shape 24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44" name="Shape 244"/>
          <p:cNvSpPr txBox="1"/>
          <p:nvPr/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Merriweather"/>
              <a:buNone/>
            </a:pPr>
            <a:r>
              <a:rPr strike="noStrike" u="none" b="0" cap="none" baseline="0" sz="3600" lang="en-US" i="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rPr>
              <a:t>მეთკათინონი ”Jeff”-ის მომხმარებელები</a:t>
            </a:r>
          </a:p>
        </p:txBody>
      </p:sp>
      <p:sp>
        <p:nvSpPr>
          <p:cNvPr id="245" name="Shape 245"/>
          <p:cNvSpPr txBox="1"/>
          <p:nvPr/>
        </p:nvSpPr>
        <p:spPr>
          <a:xfrm>
            <a:off y="1600200" x="457200"/>
            <a:ext cy="4525961" cx="82296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-342900" marL="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Merriweather"/>
              <a:buNone/>
            </a:pPr>
            <a:r>
              <a:rPr strike="noStrike" u="none" b="0" cap="none" baseline="0" sz="2400" lang="en-US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   </a:t>
            </a:r>
            <a:r>
              <a:rPr strike="noStrike" u="none" b="1" cap="none" baseline="0" sz="2400" lang="en-US" i="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rPr>
              <a:t>12.3%</a:t>
            </a:r>
          </a:p>
          <a:p>
            <a:pPr algn="l" rtl="0" lvl="0" marR="0" indent="-342900" marL="34290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Merriweather"/>
              <a:buChar char="•"/>
            </a:pPr>
            <a:r>
              <a:rPr strike="noStrike" u="none" b="0" cap="none" baseline="0" sz="2400" lang="en-US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დაბალი შემოსავალი &lt;300 ლ 81% </a:t>
            </a:r>
            <a:r>
              <a:rPr strike="noStrike" u="none" b="0" cap="none" baseline="0" sz="2400" lang="en-US" i="1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vs</a:t>
            </a:r>
            <a:r>
              <a:rPr strike="noStrike" u="none" b="0" cap="none" baseline="0" sz="2400" lang="en-US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  58%</a:t>
            </a:r>
          </a:p>
          <a:p>
            <a:pPr algn="l" rtl="0" lvl="1" marR="0" indent="-342900" marL="342900">
              <a:lnSpc>
                <a:spcPct val="15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Merriweather"/>
              <a:buChar char="•"/>
            </a:pPr>
            <a:r>
              <a:rPr strike="noStrike" u="none" b="0" cap="none" baseline="0" sz="2400" lang="en-US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საინექციო აღჭურვილობის  გაზიარება  შედარებით მაღალია   15.3% </a:t>
            </a:r>
            <a:r>
              <a:rPr strike="noStrike" u="none" b="0" cap="none" baseline="0" sz="2400" lang="en-US" i="1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vs  </a:t>
            </a:r>
            <a:r>
              <a:rPr strike="noStrike" u="none" b="0" cap="none" baseline="0" sz="2400" lang="en-US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9.8%</a:t>
            </a:r>
          </a:p>
          <a:p>
            <a:pPr algn="l" rtl="0" lvl="0" marR="0" indent="-342900" marL="342900">
              <a:lnSpc>
                <a:spcPct val="15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Merriweather"/>
              <a:buChar char="•"/>
            </a:pPr>
            <a:r>
              <a:rPr strike="noStrike" u="none" b="0" cap="none" baseline="0" sz="2400" lang="en-US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არ არის განსხვავება</a:t>
            </a:r>
          </a:p>
          <a:p>
            <a:pPr algn="l" rtl="0" lvl="1" marR="0" indent="-342900" marL="342900">
              <a:lnSpc>
                <a:spcPct val="15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Merriweather"/>
              <a:buChar char="•"/>
            </a:pPr>
            <a:r>
              <a:rPr strike="noStrike" u="none" b="0" cap="none" baseline="0" sz="2400" lang="en-US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ასაკობრივ ჯგუფებში</a:t>
            </a:r>
          </a:p>
          <a:p>
            <a:pPr algn="l" rtl="0" lvl="1" marR="0" indent="-342900" marL="342900">
              <a:lnSpc>
                <a:spcPct val="15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Merriweather"/>
              <a:buChar char="•"/>
            </a:pPr>
            <a:r>
              <a:rPr strike="noStrike" u="none" b="0" cap="none" baseline="0" sz="2400" lang="en-US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განათლებაში</a:t>
            </a:r>
          </a:p>
          <a:p>
            <a:r>
              <a:t/>
            </a:r>
          </a:p>
        </p:txBody>
      </p:sp>
      <p:sp>
        <p:nvSpPr>
          <p:cNvPr id="246" name="Shape 246"/>
          <p:cNvSpPr txBox="1"/>
          <p:nvPr/>
        </p:nvSpPr>
        <p:spPr>
          <a:xfrm>
            <a:off y="6324600" x="5715000"/>
            <a:ext cy="320675" cx="31241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99"/>
              </a:buClr>
              <a:buSzPct val="25000"/>
              <a:buFont typeface="Merriweather"/>
              <a:buNone/>
            </a:pPr>
            <a:r>
              <a:rPr strike="noStrike" u="none" b="0" cap="none" baseline="0" sz="1400" lang="en-US" i="1">
                <a:solidFill>
                  <a:srgbClr val="003399"/>
                </a:solidFill>
                <a:latin typeface="Merriweather"/>
                <a:ea typeface="Merriweather"/>
                <a:cs typeface="Merriweather"/>
                <a:sym typeface="Merriweather"/>
              </a:rPr>
              <a:t>Curatio International Foundation</a:t>
            </a:r>
          </a:p>
        </p:txBody>
      </p:sp>
      <p:sp>
        <p:nvSpPr>
          <p:cNvPr id="247" name="Shape 247"/>
          <p:cNvSpPr txBox="1"/>
          <p:nvPr>
            <p:ph idx="11" type="ftr"/>
          </p:nvPr>
        </p:nvSpPr>
        <p:spPr>
          <a:xfrm>
            <a:off y="6324600" x="5715000"/>
            <a:ext cy="320675" cx="31241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ctr" rtl="0" lvl="0" marR="0" indent="0" marL="0">
              <a:spcBef>
                <a:spcPts val="0"/>
              </a:spcBef>
              <a:buSzPct val="25000"/>
              <a:buNone/>
            </a:pPr>
            <a:r>
              <a:rPr strike="noStrike" u="none" b="0" cap="none" baseline="0" sz="1400" lang="en-US" i="1">
                <a:solidFill>
                  <a:srgbClr val="003399"/>
                </a:solidFill>
                <a:latin typeface="Merriweather"/>
                <a:ea typeface="Merriweather"/>
                <a:cs typeface="Merriweather"/>
                <a:sym typeface="Merriweather"/>
              </a:rPr>
              <a:t>Curatio International Foundation</a:t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51" name="Shape 25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52" name="Shape 252"/>
          <p:cNvSpPr txBox="1"/>
          <p:nvPr/>
        </p:nvSpPr>
        <p:spPr>
          <a:xfrm>
            <a:off y="274637" x="457200"/>
            <a:ext cy="1020762" cx="82296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Merriweather"/>
              <a:buNone/>
            </a:pPr>
            <a:r>
              <a:rPr strike="noStrike" u="none" b="0" cap="none" baseline="0" sz="3600" lang="en-US" i="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rPr>
              <a:t>დეზომორფინის მომხმარებლები</a:t>
            </a:r>
          </a:p>
        </p:txBody>
      </p:sp>
      <p:sp>
        <p:nvSpPr>
          <p:cNvPr id="253" name="Shape 253"/>
          <p:cNvSpPr txBox="1"/>
          <p:nvPr/>
        </p:nvSpPr>
        <p:spPr>
          <a:xfrm>
            <a:off y="1371600" x="533400"/>
            <a:ext cy="4754562" cx="82296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-342900" marL="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Merriweather"/>
              <a:buNone/>
            </a:pPr>
            <a:r>
              <a:rPr strike="noStrike" u="none" b="0" cap="none" baseline="0" sz="3200" lang="en-US" i="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rPr>
              <a:t>36%</a:t>
            </a:r>
          </a:p>
          <a:p>
            <a:pPr algn="l" rtl="0" lvl="0" marR="0" indent="-342900" marL="342900">
              <a:lnSpc>
                <a:spcPct val="15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Merriweather"/>
              <a:buChar char="•"/>
            </a:pPr>
            <a:r>
              <a:rPr strike="noStrike" u="none" b="0" cap="none" baseline="0" sz="2400" lang="en-US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შედარებით მაღალია 25-40 წლის ასაკობრივ ჯგუფში </a:t>
            </a:r>
          </a:p>
          <a:p>
            <a:pPr algn="l" rtl="0" lvl="0" marR="0" indent="-342900" marL="342900">
              <a:lnSpc>
                <a:spcPct val="15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Merriweather"/>
              <a:buChar char="•"/>
            </a:pPr>
            <a:r>
              <a:rPr strike="noStrike" u="none" b="0" cap="none" baseline="0" sz="2400" lang="en-US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არ არის განსხვავება</a:t>
            </a:r>
          </a:p>
          <a:p>
            <a:pPr algn="l" rtl="0" lvl="1" marR="0" indent="-285750" marL="742950">
              <a:lnSpc>
                <a:spcPct val="15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Merriweather"/>
              <a:buChar char="–"/>
            </a:pPr>
            <a:r>
              <a:rPr strike="noStrike" u="none" b="0" cap="none" baseline="0" sz="2400" lang="en-US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განათლება </a:t>
            </a:r>
          </a:p>
          <a:p>
            <a:pPr algn="l" rtl="0" lvl="1" marR="0" indent="-285750" marL="742950">
              <a:lnSpc>
                <a:spcPct val="15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Merriweather"/>
              <a:buChar char="–"/>
            </a:pPr>
            <a:r>
              <a:rPr strike="noStrike" u="none" b="0" cap="none" baseline="0" sz="2400" lang="en-US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შემოსავალი</a:t>
            </a:r>
          </a:p>
          <a:p>
            <a:pPr algn="l" rtl="0" lvl="1" marR="0" indent="-285750" marL="742950">
              <a:lnSpc>
                <a:spcPct val="15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Merriweather"/>
              <a:buChar char="–"/>
            </a:pPr>
            <a:r>
              <a:rPr strike="noStrike" u="none" b="0" cap="none" baseline="0" sz="2400" lang="en-US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საინექციო აღჭურვილობის  გაზიარება / არგაზიარების  პრაქტიკა </a:t>
            </a:r>
          </a:p>
        </p:txBody>
      </p:sp>
      <p:sp>
        <p:nvSpPr>
          <p:cNvPr id="254" name="Shape 254"/>
          <p:cNvSpPr txBox="1"/>
          <p:nvPr/>
        </p:nvSpPr>
        <p:spPr>
          <a:xfrm>
            <a:off y="6324600" x="5715000"/>
            <a:ext cy="320675" cx="31241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99"/>
              </a:buClr>
              <a:buSzPct val="25000"/>
              <a:buFont typeface="Merriweather"/>
              <a:buNone/>
            </a:pPr>
            <a:r>
              <a:rPr strike="noStrike" u="none" b="0" cap="none" baseline="0" sz="1400" lang="en-US" i="1">
                <a:solidFill>
                  <a:srgbClr val="003399"/>
                </a:solidFill>
                <a:latin typeface="Merriweather"/>
                <a:ea typeface="Merriweather"/>
                <a:cs typeface="Merriweather"/>
                <a:sym typeface="Merriweather"/>
              </a:rPr>
              <a:t>Curatio International Foundation</a:t>
            </a:r>
          </a:p>
        </p:txBody>
      </p:sp>
      <p:sp>
        <p:nvSpPr>
          <p:cNvPr id="255" name="Shape 255"/>
          <p:cNvSpPr txBox="1"/>
          <p:nvPr>
            <p:ph idx="11" type="ftr"/>
          </p:nvPr>
        </p:nvSpPr>
        <p:spPr>
          <a:xfrm>
            <a:off y="6324600" x="5715000"/>
            <a:ext cy="320675" cx="31241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ctr" rtl="0" lvl="0" marR="0" indent="0" marL="0">
              <a:spcBef>
                <a:spcPts val="0"/>
              </a:spcBef>
              <a:buSzPct val="25000"/>
              <a:buNone/>
            </a:pPr>
            <a:r>
              <a:rPr strike="noStrike" u="none" b="0" cap="none" baseline="0" sz="1400" lang="en-US" i="1">
                <a:solidFill>
                  <a:srgbClr val="003399"/>
                </a:solidFill>
                <a:latin typeface="Merriweather"/>
                <a:ea typeface="Merriweather"/>
                <a:cs typeface="Merriweather"/>
                <a:sym typeface="Merriweather"/>
              </a:rPr>
              <a:t>Curatio International Foundation</a:t>
            </a: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59" name="Shape 25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60" name="Shape 260"/>
          <p:cNvSpPr txBox="1"/>
          <p:nvPr/>
        </p:nvSpPr>
        <p:spPr>
          <a:xfrm>
            <a:off y="0" x="609600"/>
            <a:ext cy="715962" cx="82296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Merriweather"/>
              <a:buNone/>
            </a:pPr>
            <a:r>
              <a:rPr strike="noStrike" u="none" b="1" cap="none" baseline="0" sz="2400" lang="en-US" i="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rPr>
              <a:t>ინექცია საზღვარგარეთ ბოლო 12 თვის მანძილზე</a:t>
            </a:r>
          </a:p>
        </p:txBody>
      </p:sp>
      <p:pic>
        <p:nvPicPr>
          <p:cNvPr id="261" name="Shape 261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762000" x="457200"/>
            <a:ext cy="4645024" cx="8455024"/>
          </a:xfrm>
          <a:prstGeom prst="rect">
            <a:avLst/>
          </a:prstGeom>
        </p:spPr>
      </p:pic>
      <p:sp>
        <p:nvSpPr>
          <p:cNvPr id="262" name="Shape 262"/>
          <p:cNvSpPr txBox="1"/>
          <p:nvPr/>
        </p:nvSpPr>
        <p:spPr>
          <a:xfrm>
            <a:off y="6324600" x="5715000"/>
            <a:ext cy="320675" cx="31241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99"/>
              </a:buClr>
              <a:buSzPct val="25000"/>
              <a:buFont typeface="Merriweather"/>
              <a:buNone/>
            </a:pPr>
            <a:r>
              <a:rPr strike="noStrike" u="none" b="0" cap="none" baseline="0" sz="1400" lang="en-US" i="1">
                <a:solidFill>
                  <a:srgbClr val="003399"/>
                </a:solidFill>
                <a:latin typeface="Merriweather"/>
                <a:ea typeface="Merriweather"/>
                <a:cs typeface="Merriweather"/>
                <a:sym typeface="Merriweather"/>
              </a:rPr>
              <a:t>საერთაშორისო ფონდი კურაციო</a:t>
            </a:r>
          </a:p>
        </p:txBody>
      </p:sp>
      <p:sp>
        <p:nvSpPr>
          <p:cNvPr id="263" name="Shape 263"/>
          <p:cNvSpPr txBox="1"/>
          <p:nvPr/>
        </p:nvSpPr>
        <p:spPr>
          <a:xfrm>
            <a:off y="5410200" x="609600"/>
            <a:ext cy="630236" cx="3733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Merriweather"/>
              <a:buNone/>
            </a:pPr>
            <a:r>
              <a:rPr strike="noStrike" u="none" b="0" cap="none" baseline="0" sz="1400" lang="en-US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* </a:t>
            </a:r>
            <a:r>
              <a:rPr strike="noStrike" u="none" b="0" cap="none" baseline="0" sz="1400" lang="en-US" i="1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p</a:t>
            </a:r>
            <a:r>
              <a:rPr strike="noStrike" u="none" b="0" cap="none" baseline="0" sz="1400" lang="en-US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 value &lt; 0.05 </a:t>
            </a:r>
          </a:p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Merriweather"/>
              <a:buNone/>
            </a:pPr>
            <a:r>
              <a:rPr strike="noStrike" u="none" b="0" cap="none" baseline="0" sz="1400" lang="en-US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** </a:t>
            </a:r>
            <a:r>
              <a:rPr strike="noStrike" u="none" b="0" cap="none" baseline="0" sz="1400" lang="en-US" i="1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p</a:t>
            </a:r>
            <a:r>
              <a:rPr strike="noStrike" u="none" b="0" cap="none" baseline="0" sz="1400" lang="en-US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 value &lt; 0.01</a:t>
            </a:r>
            <a:r>
              <a:rPr strike="noStrike" u="none" b="0" cap="none" baseline="0" sz="1800" lang="en-US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 </a:t>
            </a:r>
          </a:p>
        </p:txBody>
      </p:sp>
      <p:sp>
        <p:nvSpPr>
          <p:cNvPr id="264" name="Shape 264"/>
          <p:cNvSpPr txBox="1"/>
          <p:nvPr/>
        </p:nvSpPr>
        <p:spPr>
          <a:xfrm>
            <a:off y="2895600" x="1447800"/>
            <a:ext cy="369886" cx="4572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Merriweather"/>
              <a:buNone/>
            </a:pPr>
            <a:r>
              <a:rPr strike="noStrike" u="none" b="0" cap="none" baseline="0" sz="1800" lang="en-US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* *</a:t>
            </a:r>
          </a:p>
        </p:txBody>
      </p:sp>
      <p:sp>
        <p:nvSpPr>
          <p:cNvPr id="265" name="Shape 265"/>
          <p:cNvSpPr txBox="1"/>
          <p:nvPr>
            <p:ph idx="11" type="ftr"/>
          </p:nvPr>
        </p:nvSpPr>
        <p:spPr>
          <a:xfrm>
            <a:off y="6324600" x="5715000"/>
            <a:ext cy="320675" cx="31241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ctr" rtl="0" lvl="0" marR="0" indent="0" marL="0">
              <a:spcBef>
                <a:spcPts val="0"/>
              </a:spcBef>
              <a:buSzPct val="25000"/>
              <a:buNone/>
            </a:pPr>
            <a:r>
              <a:rPr strike="noStrike" u="none" b="0" cap="none" baseline="0" sz="1400" lang="en-US" i="1">
                <a:solidFill>
                  <a:srgbClr val="003399"/>
                </a:solidFill>
                <a:latin typeface="Merriweather"/>
                <a:ea typeface="Merriweather"/>
                <a:cs typeface="Merriweather"/>
                <a:sym typeface="Merriweather"/>
              </a:rPr>
              <a:t>Curatio International Foundation</a:t>
            </a:r>
          </a:p>
        </p:txBody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69" name="Shape 26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70" name="Shape 270"/>
          <p:cNvSpPr txBox="1"/>
          <p:nvPr/>
        </p:nvSpPr>
        <p:spPr>
          <a:xfrm>
            <a:off y="228600" x="533400"/>
            <a:ext cy="715962" cx="82296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Merriweather"/>
              <a:buNone/>
            </a:pPr>
            <a:r>
              <a:rPr strike="noStrike" u="none" b="1" cap="none" baseline="0" sz="3200" lang="en-US" i="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rPr>
              <a:t>ინექცია საზღვარგარეთ</a:t>
            </a:r>
          </a:p>
        </p:txBody>
      </p:sp>
      <p:sp>
        <p:nvSpPr>
          <p:cNvPr id="271" name="Shape 271"/>
          <p:cNvSpPr txBox="1"/>
          <p:nvPr/>
        </p:nvSpPr>
        <p:spPr>
          <a:xfrm>
            <a:off y="4648200" x="228600"/>
            <a:ext cy="881062" cx="8915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1" marR="0" indent="-373062" marL="373062">
              <a:lnSpc>
                <a:spcPct val="150000"/>
              </a:lnSpc>
              <a:spcBef>
                <a:spcPts val="0"/>
              </a:spcBef>
              <a:spcAft>
                <a:spcPts val="1800"/>
              </a:spcAft>
              <a:buClr>
                <a:schemeClr val="dk2"/>
              </a:buClr>
              <a:buSzPct val="100000"/>
              <a:buFont typeface="Merriweather"/>
              <a:buChar char="•"/>
            </a:pPr>
            <a:r>
              <a:rPr strike="noStrike" u="none" b="1" cap="none" baseline="0" sz="1800" lang="en-US" i="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rPr>
              <a:t>საზღვარგარეთ ინექციისას ბოლო თვის მანძილზე საინექციო საშუალების გაზიარების რისკი 11-ჯერ მაღალია (OR 11.3  95% CI  6.8-11.6)</a:t>
            </a:r>
          </a:p>
        </p:txBody>
      </p:sp>
      <p:sp>
        <p:nvSpPr>
          <p:cNvPr id="272" name="Shape 272"/>
          <p:cNvSpPr txBox="1"/>
          <p:nvPr/>
        </p:nvSpPr>
        <p:spPr>
          <a:xfrm>
            <a:off y="6400800" x="5943600"/>
            <a:ext cy="320675" cx="31241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99"/>
              </a:buClr>
              <a:buSzPct val="25000"/>
              <a:buFont typeface="Merriweather"/>
              <a:buNone/>
            </a:pPr>
            <a:r>
              <a:rPr strike="noStrike" u="none" b="0" cap="none" baseline="0" sz="1400" lang="en-US" i="1">
                <a:solidFill>
                  <a:srgbClr val="003399"/>
                </a:solidFill>
                <a:latin typeface="Merriweather"/>
                <a:ea typeface="Merriweather"/>
                <a:cs typeface="Merriweather"/>
                <a:sym typeface="Merriweather"/>
              </a:rPr>
              <a:t>საერთაშორისო ფონდი კურაციო</a:t>
            </a:r>
          </a:p>
        </p:txBody>
      </p:sp>
      <p:pic>
        <p:nvPicPr>
          <p:cNvPr id="273" name="Shape 273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536575" x="688975"/>
            <a:ext cy="4413250" cx="7308850"/>
          </a:xfrm>
          <a:prstGeom prst="rect">
            <a:avLst/>
          </a:prstGeom>
        </p:spPr>
      </p:pic>
      <p:sp>
        <p:nvSpPr>
          <p:cNvPr id="274" name="Shape 274"/>
          <p:cNvSpPr txBox="1"/>
          <p:nvPr>
            <p:ph idx="11" type="ftr"/>
          </p:nvPr>
        </p:nvSpPr>
        <p:spPr>
          <a:xfrm>
            <a:off y="6324600" x="5715000"/>
            <a:ext cy="320675" cx="31241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ctr" rtl="0" lvl="0" marR="0" indent="0" marL="0">
              <a:spcBef>
                <a:spcPts val="0"/>
              </a:spcBef>
              <a:buSzPct val="25000"/>
              <a:buNone/>
            </a:pPr>
            <a:r>
              <a:rPr strike="noStrike" u="none" b="0" cap="none" baseline="0" sz="1400" lang="en-US" i="1">
                <a:solidFill>
                  <a:srgbClr val="003399"/>
                </a:solidFill>
                <a:latin typeface="Merriweather"/>
                <a:ea typeface="Merriweather"/>
                <a:cs typeface="Merriweather"/>
                <a:sym typeface="Merriweather"/>
              </a:rPr>
              <a:t>Curatio International Foundation</a:t>
            </a:r>
          </a:p>
        </p:txBody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78" name="Shape 27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79" name="Shape 279"/>
          <p:cNvSpPr txBox="1"/>
          <p:nvPr/>
        </p:nvSpPr>
        <p:spPr>
          <a:xfrm>
            <a:off y="2057400" x="3657600"/>
            <a:ext cy="415925" cx="6095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Merriweather"/>
              <a:buNone/>
            </a:pPr>
            <a:r>
              <a:rPr strike="noStrike" u="none" b="0" cap="none" baseline="0" sz="1800" lang="en-US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*</a:t>
            </a:r>
          </a:p>
        </p:txBody>
      </p:sp>
      <p:sp>
        <p:nvSpPr>
          <p:cNvPr id="280" name="Shape 280"/>
          <p:cNvSpPr txBox="1"/>
          <p:nvPr/>
        </p:nvSpPr>
        <p:spPr>
          <a:xfrm>
            <a:off y="0" x="228600"/>
            <a:ext cy="685799" cx="89154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strike="noStrike" u="none" b="1" cap="none" baseline="0" sz="2800" lang="en-US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უსაფრთხო ინექცია</a:t>
            </a:r>
          </a:p>
        </p:txBody>
      </p:sp>
      <p:sp>
        <p:nvSpPr>
          <p:cNvPr id="281" name="Shape 281"/>
          <p:cNvSpPr/>
          <p:nvPr/>
        </p:nvSpPr>
        <p:spPr>
          <a:xfrm>
            <a:off y="533400" x="7010400"/>
            <a:ext cy="1371599" cx="1295400"/>
          </a:xfrm>
          <a:prstGeom prst="ellipse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282" name="Shape 282"/>
          <p:cNvSpPr/>
          <p:nvPr/>
        </p:nvSpPr>
        <p:spPr>
          <a:xfrm>
            <a:off y="762000" x="7010400"/>
            <a:ext cy="990599" cx="914400"/>
          </a:xfrm>
          <a:prstGeom prst="ellipse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283" name="Shape 283"/>
          <p:cNvSpPr/>
          <p:nvPr/>
        </p:nvSpPr>
        <p:spPr>
          <a:xfrm>
            <a:off y="304800" x="7391400"/>
            <a:ext cy="1066799" cx="1447800"/>
          </a:xfrm>
          <a:prstGeom prst="ellipse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284" name="Shape 284"/>
          <p:cNvSpPr txBox="1"/>
          <p:nvPr/>
        </p:nvSpPr>
        <p:spPr>
          <a:xfrm>
            <a:off y="6550025" x="6256337"/>
            <a:ext cy="307974" cx="2887661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Merriweather"/>
              <a:buNone/>
            </a:pPr>
            <a:r>
              <a:rPr strike="noStrike" u="none" b="0" cap="none" baseline="0" sz="1400" lang="en-US" i="1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საერთაშორისო ფონდი კურაციო</a:t>
            </a:r>
          </a:p>
        </p:txBody>
      </p:sp>
      <p:pic>
        <p:nvPicPr>
          <p:cNvPr id="285" name="Shape 285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835025" x="231775"/>
            <a:ext cy="4724399" cx="8607424"/>
          </a:xfrm>
          <a:prstGeom prst="rect">
            <a:avLst/>
          </a:prstGeom>
        </p:spPr>
      </p:pic>
      <p:sp>
        <p:nvSpPr>
          <p:cNvPr id="286" name="Shape 286"/>
          <p:cNvSpPr txBox="1"/>
          <p:nvPr/>
        </p:nvSpPr>
        <p:spPr>
          <a:xfrm>
            <a:off y="1676400" x="2590800"/>
            <a:ext cy="369886" cx="4572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Merriweather"/>
              <a:buNone/>
            </a:pPr>
            <a:r>
              <a:rPr strike="noStrike" u="none" b="0" cap="none" baseline="0" sz="1800" lang="en-US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* *</a:t>
            </a:r>
          </a:p>
        </p:txBody>
      </p:sp>
      <p:sp>
        <p:nvSpPr>
          <p:cNvPr id="287" name="Shape 287"/>
          <p:cNvSpPr txBox="1"/>
          <p:nvPr/>
        </p:nvSpPr>
        <p:spPr>
          <a:xfrm>
            <a:off y="2057400" x="4724400"/>
            <a:ext cy="381000" cx="5333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Merriweather"/>
              <a:buNone/>
            </a:pPr>
            <a:r>
              <a:rPr strike="noStrike" u="none" b="0" cap="none" baseline="0" sz="1800" lang="en-US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* *</a:t>
            </a:r>
          </a:p>
        </p:txBody>
      </p:sp>
      <p:sp>
        <p:nvSpPr>
          <p:cNvPr id="288" name="Shape 288"/>
          <p:cNvSpPr txBox="1"/>
          <p:nvPr/>
        </p:nvSpPr>
        <p:spPr>
          <a:xfrm flipH="1">
            <a:off y="2057400" x="5791200"/>
            <a:ext cy="369886" cx="5333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Merriweather"/>
              <a:buNone/>
            </a:pPr>
            <a:r>
              <a:rPr strike="noStrike" u="none" b="0" cap="none" baseline="0" sz="1800" lang="en-US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* *</a:t>
            </a:r>
          </a:p>
        </p:txBody>
      </p:sp>
      <p:sp>
        <p:nvSpPr>
          <p:cNvPr id="289" name="Shape 289"/>
          <p:cNvSpPr txBox="1"/>
          <p:nvPr/>
        </p:nvSpPr>
        <p:spPr>
          <a:xfrm>
            <a:off y="5715000" x="457200"/>
            <a:ext cy="461961" cx="83057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Merriweather"/>
              <a:buNone/>
            </a:pPr>
            <a:r>
              <a:rPr strike="noStrike" u="none" b="0" cap="none" baseline="0" sz="1200" lang="en-US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ქალაქების მონაცემი წარმოადგენს შეწონილ პოპულაციურ გათვლებს, სულ ქვეყნის მონაცემი წარმოადგენს მარტივ პროცენტს 6 ქალაქის აგრეგირებული ბაზიდან </a:t>
            </a:r>
          </a:p>
        </p:txBody>
      </p:sp>
      <p:sp>
        <p:nvSpPr>
          <p:cNvPr id="290" name="Shape 290"/>
          <p:cNvSpPr txBox="1"/>
          <p:nvPr>
            <p:ph idx="11" type="ftr"/>
          </p:nvPr>
        </p:nvSpPr>
        <p:spPr>
          <a:xfrm>
            <a:off y="6324600" x="5715000"/>
            <a:ext cy="320675" cx="31241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ctr" rtl="0" lvl="0" marR="0" indent="0" marL="0">
              <a:spcBef>
                <a:spcPts val="0"/>
              </a:spcBef>
              <a:buSzPct val="25000"/>
              <a:buNone/>
            </a:pPr>
            <a:r>
              <a:rPr strike="noStrike" u="none" b="0" cap="none" baseline="0" sz="1400" lang="en-US" i="1">
                <a:solidFill>
                  <a:srgbClr val="003399"/>
                </a:solidFill>
                <a:latin typeface="Merriweather"/>
                <a:ea typeface="Merriweather"/>
                <a:cs typeface="Merriweather"/>
                <a:sym typeface="Merriweather"/>
              </a:rPr>
              <a:t>Curatio International Foundation</a:t>
            </a:r>
          </a:p>
        </p:txBody>
      </p: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94" name="Shape 29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95" name="Shape 295"/>
          <p:cNvSpPr/>
          <p:nvPr/>
        </p:nvSpPr>
        <p:spPr>
          <a:xfrm>
            <a:off y="533400" x="7010400"/>
            <a:ext cy="1371599" cx="1295400"/>
          </a:xfrm>
          <a:prstGeom prst="ellipse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296" name="Shape 296"/>
          <p:cNvSpPr/>
          <p:nvPr/>
        </p:nvSpPr>
        <p:spPr>
          <a:xfrm>
            <a:off y="762000" x="7010400"/>
            <a:ext cy="990599" cx="914400"/>
          </a:xfrm>
          <a:prstGeom prst="ellipse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297" name="Shape 297"/>
          <p:cNvSpPr/>
          <p:nvPr/>
        </p:nvSpPr>
        <p:spPr>
          <a:xfrm>
            <a:off y="304800" x="7391400"/>
            <a:ext cy="1066799" cx="1447800"/>
          </a:xfrm>
          <a:prstGeom prst="ellipse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298" name="Shape 298"/>
          <p:cNvSpPr txBox="1"/>
          <p:nvPr/>
        </p:nvSpPr>
        <p:spPr>
          <a:xfrm>
            <a:off y="6550025" x="6256337"/>
            <a:ext cy="307974" cx="2887661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Merriweather"/>
              <a:buNone/>
            </a:pPr>
            <a:r>
              <a:rPr strike="noStrike" u="none" b="0" cap="none" baseline="0" sz="1400" lang="en-US" i="1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საერთაშორისო ფონდი კურაციო</a:t>
            </a:r>
          </a:p>
        </p:txBody>
      </p:sp>
      <p:sp>
        <p:nvSpPr>
          <p:cNvPr id="299" name="Shape 299"/>
          <p:cNvSpPr txBox="1"/>
          <p:nvPr/>
        </p:nvSpPr>
        <p:spPr>
          <a:xfrm>
            <a:off y="381000" x="228600"/>
            <a:ext cy="381000" cx="89154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strike="noStrike" u="none" b="1" cap="none" baseline="0" sz="2800" lang="en-US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უსაფრთხო ინექცია</a:t>
            </a:r>
            <a:r>
              <a:rPr strike="noStrike" u="none" b="1" cap="none" baseline="0" sz="2400" lang="en-US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პარაფერნალიის გაზიარება ბოლო ინექციისას</a:t>
            </a:r>
          </a:p>
        </p:txBody>
      </p:sp>
      <p:pic>
        <p:nvPicPr>
          <p:cNvPr id="300" name="Shape 300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219200" x="530225"/>
            <a:ext cy="4571999" cx="8613775"/>
          </a:xfrm>
          <a:prstGeom prst="rect">
            <a:avLst/>
          </a:prstGeom>
        </p:spPr>
      </p:pic>
      <p:sp>
        <p:nvSpPr>
          <p:cNvPr id="301" name="Shape 301"/>
          <p:cNvSpPr txBox="1"/>
          <p:nvPr/>
        </p:nvSpPr>
        <p:spPr>
          <a:xfrm>
            <a:off y="5943600" x="457200"/>
            <a:ext cy="461961" cx="83057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Merriweather"/>
              <a:buNone/>
            </a:pPr>
            <a:r>
              <a:rPr strike="noStrike" u="none" b="0" cap="none" baseline="0" sz="1200" lang="en-US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ქალაქების მონაცემი წარმოადგენს შეწონილ პოპულაციურ გათვლებს, სულ ქვეყნის მონაცემი წარმოადგენს მარტივ პროცენტს 6 ქალაქის აგრეგირებული ბაზიდან </a:t>
            </a:r>
          </a:p>
        </p:txBody>
      </p:sp>
      <p:sp>
        <p:nvSpPr>
          <p:cNvPr id="302" name="Shape 302"/>
          <p:cNvSpPr txBox="1"/>
          <p:nvPr>
            <p:ph idx="11" type="ftr"/>
          </p:nvPr>
        </p:nvSpPr>
        <p:spPr>
          <a:xfrm>
            <a:off y="6324600" x="5715000"/>
            <a:ext cy="320675" cx="31241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ctr" rtl="0" lvl="0" marR="0" indent="0" marL="0">
              <a:spcBef>
                <a:spcPts val="0"/>
              </a:spcBef>
              <a:buSzPct val="25000"/>
              <a:buNone/>
            </a:pPr>
            <a:r>
              <a:rPr strike="noStrike" u="none" b="0" cap="none" baseline="0" sz="1400" lang="en-US" i="1">
                <a:solidFill>
                  <a:srgbClr val="003399"/>
                </a:solidFill>
                <a:latin typeface="Merriweather"/>
                <a:ea typeface="Merriweather"/>
                <a:cs typeface="Merriweather"/>
                <a:sym typeface="Merriweather"/>
              </a:rPr>
              <a:t>Curatio International Foundation</a:t>
            </a:r>
          </a:p>
        </p:txBody>
      </p:sp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06" name="Shape 30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07" name="Shape 307"/>
          <p:cNvSpPr txBox="1"/>
          <p:nvPr/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Merriweather"/>
              <a:buNone/>
            </a:pPr>
            <a:r>
              <a:rPr strike="noStrike" u="none" b="0" cap="none" baseline="0" sz="3600" lang="en-US" i="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rPr>
              <a:t>საინექციო საშუალების გაზიარება ბოლო თვის მანძილზე</a:t>
            </a:r>
          </a:p>
        </p:txBody>
      </p:sp>
      <p:sp>
        <p:nvSpPr>
          <p:cNvPr id="308" name="Shape 308"/>
          <p:cNvSpPr txBox="1"/>
          <p:nvPr/>
        </p:nvSpPr>
        <p:spPr>
          <a:xfrm>
            <a:off y="1600200" x="457200"/>
            <a:ext cy="4525961" cx="85343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-342900" marL="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Merriweather"/>
              <a:buNone/>
            </a:pPr>
            <a:r>
              <a:rPr strike="noStrike" u="none" b="0" cap="none" baseline="0" sz="2800" lang="en-US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     </a:t>
            </a:r>
            <a:r>
              <a:rPr strike="noStrike" u="none" b="1" cap="none" baseline="0" sz="3200" lang="en-US" i="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rPr>
              <a:t>10.4%</a:t>
            </a:r>
          </a:p>
          <a:p>
            <a:pPr algn="l" rtl="0" lvl="0" marR="0" indent="-342900" marL="342900">
              <a:lnSpc>
                <a:spcPct val="15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Merriweather"/>
              <a:buChar char="•"/>
            </a:pPr>
            <a:r>
              <a:rPr strike="noStrike" u="none" b="0" cap="none" baseline="0" sz="2800" lang="en-US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ჰეროინი  </a:t>
            </a:r>
            <a:r>
              <a:rPr strike="noStrike" u="none" b="1" cap="none" baseline="0" sz="2800" lang="en-US" i="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rPr>
              <a:t>OR 1.83    </a:t>
            </a:r>
            <a:r>
              <a:rPr strike="noStrike" u="none" b="1" cap="none" baseline="0" sz="2400" lang="en-US" i="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rPr>
              <a:t>95%  CI  1.17-2.85</a:t>
            </a:r>
          </a:p>
          <a:p>
            <a:pPr algn="l" rtl="0" lvl="0" marR="0" indent="-342900" marL="342900">
              <a:lnSpc>
                <a:spcPct val="15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Merriweather"/>
              <a:buChar char="•"/>
            </a:pPr>
            <a:r>
              <a:rPr strike="noStrike" u="none" b="0" cap="none" baseline="0" sz="2800" lang="en-US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ჯეფი</a:t>
            </a:r>
            <a:r>
              <a:rPr strike="noStrike" u="none" b="1" cap="none" baseline="0" sz="2400" lang="en-US" i="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rPr>
              <a:t> </a:t>
            </a:r>
            <a:r>
              <a:rPr strike="noStrike" u="none" b="1" cap="none" baseline="0" sz="2800" lang="en-US" i="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rPr>
              <a:t>	OR 1.82   </a:t>
            </a:r>
            <a:r>
              <a:rPr strike="noStrike" u="none" b="1" cap="none" baseline="0" sz="2400" lang="en-US" i="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rPr>
              <a:t>95%  CI  1.05-3.26</a:t>
            </a:r>
          </a:p>
          <a:p>
            <a:pPr algn="l" rtl="0" lvl="0" marR="0" indent="-342900" marL="342900">
              <a:lnSpc>
                <a:spcPct val="15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Merriweather"/>
              <a:buChar char="•"/>
            </a:pPr>
            <a:r>
              <a:rPr strike="noStrike" u="none" b="0" cap="none" baseline="0" sz="2800" lang="en-US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უმაღლესი განათლება </a:t>
            </a:r>
            <a:r>
              <a:rPr strike="noStrike" u="none" b="1" cap="none" baseline="0" sz="2800" lang="en-US" i="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rPr>
              <a:t>OR 0.37  </a:t>
            </a:r>
            <a:r>
              <a:rPr strike="noStrike" u="none" b="1" cap="none" baseline="0" sz="2400" lang="en-US" i="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rPr>
              <a:t>95% CI  0.22-0.62</a:t>
            </a:r>
          </a:p>
          <a:p>
            <a:pPr algn="l" rtl="0" lvl="0" marR="0" indent="-342900" marL="342900">
              <a:lnSpc>
                <a:spcPct val="15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Merriweather"/>
              <a:buChar char="•"/>
            </a:pPr>
            <a:r>
              <a:rPr strike="noStrike" u="none" b="0" cap="none" baseline="0" sz="2800" lang="en-US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პროგრამით არმოცვა </a:t>
            </a:r>
            <a:r>
              <a:rPr strike="noStrike" u="none" b="1" cap="none" baseline="0" sz="2800" lang="en-US" i="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rPr>
              <a:t>OR 2.22   </a:t>
            </a:r>
            <a:r>
              <a:rPr strike="noStrike" u="none" b="1" cap="none" baseline="0" sz="2400" lang="en-US" i="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rPr>
              <a:t>95% CI  1.17-4.23</a:t>
            </a:r>
          </a:p>
        </p:txBody>
      </p:sp>
      <p:sp>
        <p:nvSpPr>
          <p:cNvPr id="309" name="Shape 309"/>
          <p:cNvSpPr txBox="1"/>
          <p:nvPr/>
        </p:nvSpPr>
        <p:spPr>
          <a:xfrm>
            <a:off y="6324600" x="5715000"/>
            <a:ext cy="320675" cx="31241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99"/>
              </a:buClr>
              <a:buSzPct val="25000"/>
              <a:buFont typeface="Merriweather"/>
              <a:buNone/>
            </a:pPr>
            <a:r>
              <a:rPr strike="noStrike" u="none" b="0" cap="none" baseline="0" sz="1400" lang="en-US" i="1">
                <a:solidFill>
                  <a:srgbClr val="003399"/>
                </a:solidFill>
                <a:latin typeface="Merriweather"/>
                <a:ea typeface="Merriweather"/>
                <a:cs typeface="Merriweather"/>
                <a:sym typeface="Merriweather"/>
              </a:rPr>
              <a:t>Curatio International Foundation</a:t>
            </a:r>
          </a:p>
        </p:txBody>
      </p:sp>
      <p:sp>
        <p:nvSpPr>
          <p:cNvPr id="310" name="Shape 310"/>
          <p:cNvSpPr txBox="1"/>
          <p:nvPr>
            <p:ph idx="11" type="ftr"/>
          </p:nvPr>
        </p:nvSpPr>
        <p:spPr>
          <a:xfrm>
            <a:off y="6324600" x="5715000"/>
            <a:ext cy="320675" cx="31241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ctr" rtl="0" lvl="0" marR="0" indent="0" marL="0">
              <a:spcBef>
                <a:spcPts val="0"/>
              </a:spcBef>
              <a:buSzPct val="25000"/>
              <a:buNone/>
            </a:pPr>
            <a:r>
              <a:rPr strike="noStrike" u="none" b="0" cap="none" baseline="0" sz="1400" lang="en-US" i="1">
                <a:solidFill>
                  <a:srgbClr val="003399"/>
                </a:solidFill>
                <a:latin typeface="Merriweather"/>
                <a:ea typeface="Merriweather"/>
                <a:cs typeface="Merriweather"/>
                <a:sym typeface="Merriweather"/>
              </a:rPr>
              <a:t>Curatio International Foundation</a:t>
            </a:r>
          </a:p>
        </p:txBody>
      </p:sp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14" name="Shape 31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15" name="Shape 315"/>
          <p:cNvSpPr txBox="1"/>
          <p:nvPr/>
        </p:nvSpPr>
        <p:spPr>
          <a:xfrm>
            <a:off y="274637" x="457200"/>
            <a:ext cy="639762" cx="82296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strike="noStrike" u="none" b="1" cap="none" baseline="0" sz="2800" lang="en-US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სქესობრივი ქცევა, </a:t>
            </a:r>
            <a:r>
              <a:rPr strike="noStrike" u="none" b="1" cap="none" baseline="0" sz="2400" lang="en-US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კონდომის გამოყენება პარტნიორთან ბოლო კონტაქტის დროს </a:t>
            </a:r>
          </a:p>
        </p:txBody>
      </p:sp>
      <p:sp>
        <p:nvSpPr>
          <p:cNvPr id="316" name="Shape 316"/>
          <p:cNvSpPr txBox="1"/>
          <p:nvPr/>
        </p:nvSpPr>
        <p:spPr>
          <a:xfrm>
            <a:off y="6324600" x="5715000"/>
            <a:ext cy="320675" cx="31241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99"/>
              </a:buClr>
              <a:buSzPct val="25000"/>
              <a:buFont typeface="Merriweather"/>
              <a:buNone/>
            </a:pPr>
            <a:r>
              <a:rPr strike="noStrike" u="none" b="0" cap="none" baseline="0" sz="1400" lang="en-US" i="1">
                <a:solidFill>
                  <a:srgbClr val="003399"/>
                </a:solidFill>
                <a:latin typeface="Merriweather"/>
                <a:ea typeface="Merriweather"/>
                <a:cs typeface="Merriweather"/>
                <a:sym typeface="Merriweather"/>
              </a:rPr>
              <a:t>საერთაშორისო ფონდი კურაციო</a:t>
            </a:r>
          </a:p>
        </p:txBody>
      </p:sp>
      <p:pic>
        <p:nvPicPr>
          <p:cNvPr id="317" name="Shape 317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212850" x="530225"/>
            <a:ext cy="3895724" cx="8315324"/>
          </a:xfrm>
          <a:prstGeom prst="rect">
            <a:avLst/>
          </a:prstGeom>
        </p:spPr>
      </p:pic>
      <p:sp>
        <p:nvSpPr>
          <p:cNvPr id="318" name="Shape 318"/>
          <p:cNvSpPr txBox="1"/>
          <p:nvPr/>
        </p:nvSpPr>
        <p:spPr>
          <a:xfrm>
            <a:off y="5334000" x="304800"/>
            <a:ext cy="1062037" cx="88391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859C"/>
              </a:buClr>
              <a:buSzPct val="25000"/>
              <a:buFont typeface="Merriweather"/>
              <a:buNone/>
            </a:pPr>
            <a:r>
              <a:rPr strike="noStrike" u="none" b="1" cap="none" baseline="0" sz="1800" lang="en-US" i="0">
                <a:solidFill>
                  <a:srgbClr val="31859C"/>
                </a:solidFill>
                <a:latin typeface="Merriweather"/>
                <a:ea typeface="Merriweather"/>
                <a:cs typeface="Merriweather"/>
                <a:sym typeface="Merriweather"/>
              </a:rPr>
              <a:t>სულ: 	ბოლო პარტნიორი - 34.5%; 	რეგულარული 21.8%; </a:t>
            </a:r>
          </a:p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859C"/>
              </a:buClr>
              <a:buSzPct val="25000"/>
              <a:buFont typeface="Merriweather"/>
              <a:buNone/>
            </a:pPr>
            <a:r>
              <a:rPr strike="noStrike" u="none" b="1" cap="none" baseline="0" sz="1800" lang="en-US" i="0">
                <a:solidFill>
                  <a:srgbClr val="31859C"/>
                </a:solidFill>
                <a:latin typeface="Merriweather"/>
                <a:ea typeface="Merriweather"/>
                <a:cs typeface="Merriweather"/>
                <a:sym typeface="Merriweather"/>
              </a:rPr>
              <a:t> 	შემთხვევითი   - 54.8%;   	ფასიანი -  - 81.7%</a:t>
            </a:r>
          </a:p>
          <a:p>
            <a:r>
              <a:t/>
            </a:r>
          </a:p>
        </p:txBody>
      </p:sp>
      <p:sp>
        <p:nvSpPr>
          <p:cNvPr id="319" name="Shape 319"/>
          <p:cNvSpPr txBox="1"/>
          <p:nvPr>
            <p:ph idx="11" type="ftr"/>
          </p:nvPr>
        </p:nvSpPr>
        <p:spPr>
          <a:xfrm>
            <a:off y="6324600" x="5715000"/>
            <a:ext cy="320675" cx="31241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ctr" rtl="0" lvl="0" marR="0" indent="0" marL="0">
              <a:spcBef>
                <a:spcPts val="0"/>
              </a:spcBef>
              <a:buSzPct val="25000"/>
              <a:buNone/>
            </a:pPr>
            <a:r>
              <a:rPr strike="noStrike" u="none" b="0" cap="none" baseline="0" sz="1400" lang="en-US" i="1">
                <a:solidFill>
                  <a:srgbClr val="003399"/>
                </a:solidFill>
                <a:latin typeface="Merriweather"/>
                <a:ea typeface="Merriweather"/>
                <a:cs typeface="Merriweather"/>
                <a:sym typeface="Merriweather"/>
              </a:rPr>
              <a:t>Curatio International Foundation</a:t>
            </a:r>
          </a:p>
        </p:txBody>
      </p:sp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25" name="Shape 32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26" name="Shape 326"/>
          <p:cNvSpPr txBox="1"/>
          <p:nvPr/>
        </p:nvSpPr>
        <p:spPr>
          <a:xfrm>
            <a:off y="0" x="228600"/>
            <a:ext cy="685799" cx="89154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strike="noStrike" u="none" b="1" cap="none" baseline="0" sz="2800" lang="en-US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სქესობრივი ქცევა, </a:t>
            </a:r>
            <a:r>
              <a:rPr strike="noStrike" u="none" b="1" cap="none" baseline="0" sz="2400" lang="en-US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კონდომის გამოყენება  შემთხვევით პარტნიორებთან </a:t>
            </a:r>
          </a:p>
        </p:txBody>
      </p:sp>
      <p:sp>
        <p:nvSpPr>
          <p:cNvPr id="327" name="Shape 327"/>
          <p:cNvSpPr txBox="1"/>
          <p:nvPr/>
        </p:nvSpPr>
        <p:spPr>
          <a:xfrm>
            <a:off y="1143000" x="4038600"/>
            <a:ext cy="415925" cx="4572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Merriweather"/>
              <a:buNone/>
            </a:pPr>
            <a:r>
              <a:rPr strike="noStrike" u="none" b="0" cap="none" baseline="0" sz="1800" lang="en-US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*</a:t>
            </a:r>
          </a:p>
        </p:txBody>
      </p:sp>
      <p:sp>
        <p:nvSpPr>
          <p:cNvPr id="328" name="Shape 328"/>
          <p:cNvSpPr txBox="1"/>
          <p:nvPr/>
        </p:nvSpPr>
        <p:spPr>
          <a:xfrm>
            <a:off y="990600" x="1143000"/>
            <a:ext cy="369886" cx="4572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Merriweather"/>
              <a:buNone/>
            </a:pPr>
            <a:r>
              <a:rPr strike="noStrike" u="none" b="0" cap="none" baseline="0" sz="1800" lang="en-US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* *</a:t>
            </a:r>
          </a:p>
        </p:txBody>
      </p:sp>
      <p:sp>
        <p:nvSpPr>
          <p:cNvPr id="329" name="Shape 329"/>
          <p:cNvSpPr txBox="1"/>
          <p:nvPr/>
        </p:nvSpPr>
        <p:spPr>
          <a:xfrm>
            <a:off y="1219200" x="2286000"/>
            <a:ext cy="369886" cx="4572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Merriweather"/>
              <a:buNone/>
            </a:pPr>
            <a:r>
              <a:rPr strike="noStrike" u="none" b="0" cap="none" baseline="0" sz="1800" lang="en-US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* *</a:t>
            </a:r>
          </a:p>
        </p:txBody>
      </p:sp>
      <p:sp>
        <p:nvSpPr>
          <p:cNvPr id="330" name="Shape 330"/>
          <p:cNvSpPr txBox="1"/>
          <p:nvPr/>
        </p:nvSpPr>
        <p:spPr>
          <a:xfrm>
            <a:off y="1600200" x="7315200"/>
            <a:ext cy="415925" cx="4572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Merriweather"/>
              <a:buNone/>
            </a:pPr>
            <a:r>
              <a:rPr strike="noStrike" u="none" b="0" cap="none" baseline="0" sz="1800" lang="en-US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*</a:t>
            </a:r>
          </a:p>
        </p:txBody>
      </p:sp>
      <p:graphicFrame>
        <p:nvGraphicFramePr>
          <p:cNvPr id="331" name="Shape 331"/>
          <p:cNvGraphicFramePr/>
          <p:nvPr/>
        </p:nvGraphicFramePr>
        <p:xfrm>
          <a:off y="5181600" x="228600"/>
          <a:ext cy="3000000" cx="3000000"/>
        </p:xfrm>
        <a:graphic>
          <a:graphicData uri="http://schemas.openxmlformats.org/drawingml/2006/table">
            <a:tbl>
              <a:tblPr>
                <a:noFill/>
                <a:tableStyleId>{96AC1A26-DC7F-479D-941B-A3336A353A6C}</a:tableStyleId>
              </a:tblPr>
              <a:tblGrid>
                <a:gridCol w="700075"/>
                <a:gridCol w="1498600"/>
                <a:gridCol w="1100125"/>
                <a:gridCol w="1098550"/>
                <a:gridCol w="1100125"/>
                <a:gridCol w="1098550"/>
                <a:gridCol w="1100125"/>
              </a:tblGrid>
              <a:tr h="304800">
                <a:tc gridSpan="5">
                  <a:txBody>
                    <a:bodyPr>
                      <a:noAutofit/>
                    </a:bodyPr>
                    <a:lstStyle/>
                    <a:p>
                      <a:pPr algn="l" rtl="0" lvl="0" indent="0" mar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baseline="0" sz="1400" lang="en-US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შემთხვევითი პარტნიორების საშუალო რა-ბა</a:t>
                      </a:r>
                    </a:p>
                  </a:txBody>
                  <a:tcPr marR="0" marB="0" marT="0" anchor="b" marL="0">
                    <a:solidFill>
                      <a:srgbClr val="B9CDE5"/>
                    </a:solidFill>
                  </a:tcPr>
                </a:tc>
                <a:tc hMerge="1"/>
                <a:tc hMerge="1"/>
                <a:tc hMerge="1"/>
                <a:tc hMerge="1"/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>
                    <a:solidFill>
                      <a:srgbClr val="B9CDE5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>
                    <a:solidFill>
                      <a:srgbClr val="B9CDE5"/>
                    </a:solidFill>
                  </a:tcPr>
                </a:tc>
              </a:tr>
              <a:tr h="304800">
                <a:tc>
                  <a:txBody>
                    <a:bodyPr>
                      <a:noAutofit/>
                    </a:bodyPr>
                    <a:lstStyle/>
                    <a:p>
                      <a:pPr algn="r" rtl="0" lvl="0" indent="0" mar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baseline="0" sz="1600" lang="en-US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2009</a:t>
                      </a:r>
                    </a:p>
                  </a:txBody>
                  <a:tcPr marR="0" marB="0" marT="0" anchor="b" marL="0">
                    <a:solidFill>
                      <a:srgbClr val="B9CDE5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 indent="0" mar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baseline="0" sz="1600" lang="en-US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6.41</a:t>
                      </a:r>
                    </a:p>
                  </a:txBody>
                  <a:tcPr marR="0" marB="0" marT="0" anchor="b" marL="0">
                    <a:solidFill>
                      <a:srgbClr val="B9CDE5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 indent="0" mar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baseline="0" sz="1600" lang="en-US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5.33</a:t>
                      </a:r>
                    </a:p>
                  </a:txBody>
                  <a:tcPr marR="0" marB="0" marT="0" anchor="b" marL="0">
                    <a:solidFill>
                      <a:srgbClr val="B9CDE5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 indent="0" mar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baseline="0" sz="1600" lang="en-US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4.51</a:t>
                      </a:r>
                    </a:p>
                  </a:txBody>
                  <a:tcPr marR="0" marB="0" marT="0" anchor="b" marL="0">
                    <a:solidFill>
                      <a:srgbClr val="B9CDE5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 indent="0" mar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baseline="0" sz="1600" lang="en-US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6.24</a:t>
                      </a:r>
                    </a:p>
                  </a:txBody>
                  <a:tcPr marR="0" marB="0" marT="0" anchor="b" marL="0">
                    <a:solidFill>
                      <a:srgbClr val="B9CDE5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 indent="0" mar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baseline="0" sz="1600" lang="en-US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4.03</a:t>
                      </a:r>
                    </a:p>
                  </a:txBody>
                  <a:tcPr marR="0" marB="0" marT="0" anchor="b" marL="0">
                    <a:solidFill>
                      <a:srgbClr val="B9CDE5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 indent="0" mar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baseline="0" sz="1600" lang="en-US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4.42</a:t>
                      </a:r>
                    </a:p>
                  </a:txBody>
                  <a:tcPr marR="0" marB="0" marT="0" anchor="b" marL="0">
                    <a:solidFill>
                      <a:srgbClr val="B9CDE5"/>
                    </a:solidFill>
                  </a:tcPr>
                </a:tc>
              </a:tr>
              <a:tr h="304800">
                <a:tc>
                  <a:txBody>
                    <a:bodyPr>
                      <a:noAutofit/>
                    </a:bodyPr>
                    <a:lstStyle/>
                    <a:p>
                      <a:pPr algn="r" rtl="0" lvl="0" indent="0" mar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baseline="0" sz="1600" lang="en-US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2012</a:t>
                      </a:r>
                    </a:p>
                  </a:txBody>
                  <a:tcPr marR="0" marB="0" marT="0" anchor="b" marL="0">
                    <a:solidFill>
                      <a:srgbClr val="B9CDE5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 indent="0" mar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baseline="0" sz="1600" lang="en-US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5.62</a:t>
                      </a:r>
                    </a:p>
                  </a:txBody>
                  <a:tcPr marR="0" marB="0" marT="0" anchor="b" marL="0">
                    <a:solidFill>
                      <a:srgbClr val="B9CDE5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 indent="0" mar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baseline="0" sz="1600" lang="en-US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4.19</a:t>
                      </a:r>
                    </a:p>
                  </a:txBody>
                  <a:tcPr marR="0" marB="0" marT="0" anchor="b" marL="0">
                    <a:solidFill>
                      <a:srgbClr val="B9CDE5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 indent="0" mar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baseline="0" sz="1600" lang="en-US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3.96</a:t>
                      </a:r>
                    </a:p>
                  </a:txBody>
                  <a:tcPr marR="0" marB="0" marT="0" anchor="b" marL="0">
                    <a:solidFill>
                      <a:srgbClr val="B9CDE5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 indent="0" mar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baseline="0" sz="1600" lang="en-US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5.03</a:t>
                      </a:r>
                    </a:p>
                  </a:txBody>
                  <a:tcPr marR="0" marB="0" marT="0" anchor="b" marL="0">
                    <a:solidFill>
                      <a:srgbClr val="B9CDE5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 indent="0" mar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baseline="0" sz="1600" lang="en-US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5.34</a:t>
                      </a:r>
                    </a:p>
                  </a:txBody>
                  <a:tcPr marR="0" marB="0" marT="0" anchor="b" marL="0">
                    <a:solidFill>
                      <a:srgbClr val="B9CDE5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 indent="0" mar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libri"/>
                        <a:buNone/>
                      </a:pPr>
                      <a:r>
                        <a:rPr baseline="0" sz="1600" lang="en-US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4.54</a:t>
                      </a:r>
                    </a:p>
                  </a:txBody>
                  <a:tcPr marR="0" marB="0" marT="0" anchor="b" marL="0">
                    <a:solidFill>
                      <a:srgbClr val="B9CDE5"/>
                    </a:solidFill>
                  </a:tcPr>
                </a:tc>
              </a:tr>
            </a:tbl>
          </a:graphicData>
        </a:graphic>
      </p:graphicFrame>
      <p:pic>
        <p:nvPicPr>
          <p:cNvPr id="332" name="Shape 332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914400" x="384175"/>
            <a:ext cy="4797424" cx="8759825"/>
          </a:xfrm>
          <a:prstGeom prst="rect">
            <a:avLst/>
          </a:prstGeom>
        </p:spPr>
      </p:pic>
      <p:sp>
        <p:nvSpPr>
          <p:cNvPr id="333" name="Shape 333"/>
          <p:cNvSpPr txBox="1"/>
          <p:nvPr/>
        </p:nvSpPr>
        <p:spPr>
          <a:xfrm>
            <a:off y="6396037" x="457200"/>
            <a:ext cy="461961" cx="83057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Merriweather"/>
              <a:buNone/>
            </a:pPr>
            <a:r>
              <a:rPr strike="noStrike" u="none" b="0" cap="none" baseline="0" sz="1200" lang="en-US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ქალაქების მონაცემი წარმოადგენს შეწონილ პოპულაციურ გათვლებს, სულ ქვეყნის მონაცემი წარმოადგენს მარტივ პროცენტს 6 ქალაქის აგრეგირებული ბაზიდან </a:t>
            </a:r>
          </a:p>
        </p:txBody>
      </p:sp>
      <p:sp>
        <p:nvSpPr>
          <p:cNvPr id="334" name="Shape 334"/>
          <p:cNvSpPr txBox="1"/>
          <p:nvPr>
            <p:ph idx="11" type="ftr"/>
          </p:nvPr>
        </p:nvSpPr>
        <p:spPr>
          <a:xfrm>
            <a:off y="6324600" x="5715000"/>
            <a:ext cy="320675" cx="31241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ctr" rtl="0" lvl="0" marR="0" indent="0" marL="0">
              <a:spcBef>
                <a:spcPts val="0"/>
              </a:spcBef>
              <a:buSzPct val="25000"/>
              <a:buNone/>
            </a:pPr>
            <a:r>
              <a:rPr strike="noStrike" u="none" b="0" cap="none" baseline="0" sz="1400" lang="en-US" i="1">
                <a:solidFill>
                  <a:srgbClr val="003399"/>
                </a:solidFill>
                <a:latin typeface="Merriweather"/>
                <a:ea typeface="Merriweather"/>
                <a:cs typeface="Merriweather"/>
                <a:sym typeface="Merriweather"/>
              </a:rPr>
              <a:t>Curatio International Foundation</a:t>
            </a:r>
          </a:p>
        </p:txBody>
      </p:sp>
    </p:spTree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38" name="Shape 33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39" name="Shape 339"/>
          <p:cNvSpPr txBox="1"/>
          <p:nvPr/>
        </p:nvSpPr>
        <p:spPr>
          <a:xfrm>
            <a:off y="274637" x="457200"/>
            <a:ext cy="715962" cx="82296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Calibri"/>
              <a:buNone/>
            </a:pPr>
            <a:r>
              <a:rPr strike="noStrike" u="none" b="1" cap="none" baseline="0" sz="3200" lang="en-US" i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ცოდნა აივ-ის გადაცემის გზების შესახებ</a:t>
            </a:r>
          </a:p>
        </p:txBody>
      </p:sp>
      <p:sp>
        <p:nvSpPr>
          <p:cNvPr id="340" name="Shape 340"/>
          <p:cNvSpPr txBox="1"/>
          <p:nvPr/>
        </p:nvSpPr>
        <p:spPr>
          <a:xfrm>
            <a:off y="1143000" x="457200"/>
            <a:ext cy="5257799" cx="86868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-342900" marL="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Merriweather"/>
              <a:buChar char="•"/>
            </a:pPr>
            <a:r>
              <a:rPr strike="noStrike" u="none" b="0" cap="none" baseline="0" sz="2000" lang="en-US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გადაცემის რისკის შემცირება შესაძლებელია ერთი, ერთგული, არაინფიცირებული სქესობრივი პარტნიორის ყოლის შემთხვევაში (დიახ)</a:t>
            </a:r>
          </a:p>
          <a:p>
            <a:pPr algn="l" rtl="0" lvl="0" marR="0" indent="-342900" marL="34290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Merriweather"/>
              <a:buChar char="•"/>
            </a:pPr>
            <a:r>
              <a:rPr strike="noStrike" u="none" b="0" cap="none" baseline="0" sz="2000" lang="en-US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ყოველი სქესობრივი კავშირის დროს კონდომის გამოყენებით (დიახ)</a:t>
            </a:r>
          </a:p>
          <a:p>
            <a:pPr algn="l" rtl="0" lvl="0" marR="0" indent="-342900" marL="34290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Merriweather"/>
              <a:buChar char="•"/>
            </a:pPr>
            <a:r>
              <a:rPr strike="noStrike" u="none" b="0" cap="none" baseline="0" sz="2000" lang="en-US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ჯანმრთელი გარეგნობის ადამიანი შეიძლება იყოს აივ ინფიცირებული (დიახ)</a:t>
            </a:r>
          </a:p>
          <a:p>
            <a:pPr algn="l" rtl="0" lvl="0" marR="0" indent="-342900" marL="34290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Merriweather"/>
              <a:buChar char="•"/>
            </a:pPr>
            <a:r>
              <a:rPr strike="noStrike" u="none" b="0" cap="none" baseline="0" sz="2000" lang="en-US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დაინფიცირება შესაძლებელია სხვის მიერ გამოყენებული ნემსის/შპრიცის გამოყენებისას (დიახ)</a:t>
            </a:r>
          </a:p>
          <a:p>
            <a:pPr algn="l" rtl="0" lvl="0" marR="0" indent="-342900" marL="34290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Merriweather"/>
              <a:buChar char="•"/>
            </a:pPr>
            <a:r>
              <a:rPr strike="noStrike" u="none" b="0" cap="none" baseline="0" sz="2000" lang="en-US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ნარკოტიკის მომხმარებელმა აივ ინფექციის გადაცემისგან შესაძლოა თავი დაიცვას არაინექციურ ნარკოტიკზე გადასვლით (დიახ)</a:t>
            </a:r>
          </a:p>
          <a:p>
            <a:r>
              <a:t/>
            </a:r>
          </a:p>
        </p:txBody>
      </p:sp>
      <p:sp>
        <p:nvSpPr>
          <p:cNvPr id="341" name="Shape 341"/>
          <p:cNvSpPr txBox="1"/>
          <p:nvPr/>
        </p:nvSpPr>
        <p:spPr>
          <a:xfrm>
            <a:off y="6324600" x="5715000"/>
            <a:ext cy="320675" cx="31241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99"/>
              </a:buClr>
              <a:buSzPct val="25000"/>
              <a:buFont typeface="Merriweather"/>
              <a:buNone/>
            </a:pPr>
            <a:r>
              <a:rPr strike="noStrike" u="none" b="0" cap="none" baseline="0" sz="1400" lang="en-US" i="1">
                <a:solidFill>
                  <a:srgbClr val="003399"/>
                </a:solidFill>
                <a:latin typeface="Merriweather"/>
                <a:ea typeface="Merriweather"/>
                <a:cs typeface="Merriweather"/>
                <a:sym typeface="Merriweather"/>
              </a:rPr>
              <a:t>Curatio International Foundation</a:t>
            </a:r>
          </a:p>
        </p:txBody>
      </p:sp>
      <p:sp>
        <p:nvSpPr>
          <p:cNvPr id="342" name="Shape 342"/>
          <p:cNvSpPr txBox="1"/>
          <p:nvPr>
            <p:ph idx="11" type="ftr"/>
          </p:nvPr>
        </p:nvSpPr>
        <p:spPr>
          <a:xfrm>
            <a:off y="6324600" x="5715000"/>
            <a:ext cy="320675" cx="31241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ctr" rtl="0" lvl="0" marR="0" indent="0" marL="0">
              <a:spcBef>
                <a:spcPts val="0"/>
              </a:spcBef>
              <a:buSzPct val="25000"/>
              <a:buNone/>
            </a:pPr>
            <a:r>
              <a:rPr strike="noStrike" u="none" b="0" cap="none" baseline="0" sz="1400" lang="en-US" i="1">
                <a:solidFill>
                  <a:srgbClr val="003399"/>
                </a:solidFill>
                <a:latin typeface="Merriweather"/>
                <a:ea typeface="Merriweather"/>
                <a:cs typeface="Merriweather"/>
                <a:sym typeface="Merriweather"/>
              </a:rPr>
              <a:t>Curatio International Foundation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5" name="Shape 17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76" name="Shape 176"/>
          <p:cNvSpPr txBox="1"/>
          <p:nvPr/>
        </p:nvSpPr>
        <p:spPr>
          <a:xfrm>
            <a:off y="6324600" x="5715000"/>
            <a:ext cy="320675" cx="31241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99"/>
              </a:buClr>
              <a:buSzPct val="25000"/>
              <a:buFont typeface="Merriweather"/>
              <a:buNone/>
            </a:pPr>
            <a:r>
              <a:rPr strike="noStrike" u="none" b="0" cap="none" baseline="0" sz="1400" lang="en-US" i="1">
                <a:solidFill>
                  <a:srgbClr val="003399"/>
                </a:solidFill>
                <a:latin typeface="Merriweather"/>
                <a:ea typeface="Merriweather"/>
                <a:cs typeface="Merriweather"/>
                <a:sym typeface="Merriweather"/>
              </a:rPr>
              <a:t>საერთაშორისო ფონდი კურაციო</a:t>
            </a:r>
          </a:p>
        </p:txBody>
      </p:sp>
      <p:sp>
        <p:nvSpPr>
          <p:cNvPr id="177" name="Shape 177"/>
          <p:cNvSpPr txBox="1"/>
          <p:nvPr/>
        </p:nvSpPr>
        <p:spPr>
          <a:xfrm>
            <a:off y="274637" x="457200"/>
            <a:ext cy="411161" cx="82296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Merriweather"/>
              <a:buChar char="▪"/>
            </a:pPr>
            <a:r>
              <a:rPr strike="noStrike" u="none" b="1" cap="none" baseline="0" sz="2000" lang="en-US" i="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rPr>
              <a:t>  შერჩევა</a:t>
            </a:r>
          </a:p>
        </p:txBody>
      </p:sp>
      <p:sp>
        <p:nvSpPr>
          <p:cNvPr id="178" name="Shape 178"/>
          <p:cNvSpPr txBox="1"/>
          <p:nvPr/>
        </p:nvSpPr>
        <p:spPr>
          <a:xfrm>
            <a:off y="3352800" x="457200"/>
            <a:ext cy="2895600" cx="86868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-342900" marL="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Merriweather"/>
              <a:buChar char="▪"/>
            </a:pPr>
            <a:r>
              <a:rPr strike="noStrike" u="none" b="1" cap="none" baseline="0" sz="1800" lang="en-US" i="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rPr>
              <a:t>საველე სამუშაოები:  </a:t>
            </a:r>
            <a:r>
              <a:rPr strike="noStrike" u="none" b="0" cap="none" baseline="0" sz="1800" lang="en-US" i="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rPr>
              <a:t>თებერვალი - აგვისტო, 2012 </a:t>
            </a:r>
          </a:p>
          <a:p>
            <a:pPr algn="l" rtl="0" lvl="0" marR="0" indent="-342900" marL="342900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Merriweather"/>
              <a:buChar char="▪"/>
            </a:pPr>
            <a:r>
              <a:rPr strike="noStrike" u="none" b="1" cap="none" baseline="0" sz="1800" lang="en-US" i="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rPr>
              <a:t>შერჩევის მეთოდოლოგია: </a:t>
            </a:r>
            <a:r>
              <a:rPr strike="noStrike" u="none" b="0" cap="none" baseline="0" sz="1800" lang="en-US" i="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rPr>
              <a:t>რესპონდენტებზე ორიენტირებული შერჩევა (RDS</a:t>
            </a:r>
            <a:r>
              <a:rPr strike="noStrike" u="none" b="0" cap="none" baseline="0" sz="1600" lang="en-US" i="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rPr>
              <a:t>)</a:t>
            </a:r>
          </a:p>
          <a:p>
            <a:pPr algn="l" rtl="0" lvl="0" marR="0" indent="-342900" marL="342900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Merriweather"/>
              <a:buChar char="▪"/>
            </a:pPr>
            <a:r>
              <a:rPr strike="noStrike" u="none" b="1" cap="none" baseline="0" sz="1800" lang="en-US" i="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rPr>
              <a:t>კვლევის ინსტრუმენტი:  </a:t>
            </a:r>
            <a:r>
              <a:rPr strike="noStrike" u="none" b="0" cap="none" baseline="0" sz="1800" lang="en-US" i="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rPr>
              <a:t>სტანდარტული კითხვარი (Behavioral Surveillance Surveys; Family Health International), რევიზია 2010</a:t>
            </a:r>
          </a:p>
          <a:p>
            <a:pPr algn="l" rtl="0" lvl="0" marR="0" indent="-342900" marL="342900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Merriweather"/>
              <a:buChar char="▪"/>
            </a:pPr>
            <a:r>
              <a:rPr strike="noStrike" u="none" b="1" cap="none" baseline="0" sz="1800" lang="en-US" i="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rPr>
              <a:t>ბიომარკერი:</a:t>
            </a:r>
            <a:r>
              <a:rPr strike="noStrike" u="none" b="0" cap="none" baseline="0" sz="1800" lang="en-US" i="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rPr>
              <a:t>  აივზე  ტესტირება (ElISA, Immunoblotting) - დკსჯეც</a:t>
            </a:r>
          </a:p>
          <a:p>
            <a:pPr algn="l" rtl="0" lvl="0" marR="0" indent="-342900" marL="342900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Merriweather"/>
              <a:buChar char="▪"/>
            </a:pPr>
            <a:r>
              <a:rPr strike="noStrike" u="none" b="1" cap="none" baseline="0" sz="1800" lang="en-US" i="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rPr>
              <a:t>მონაცემთა ანალიზი: 	</a:t>
            </a:r>
            <a:r>
              <a:rPr strike="noStrike" u="none" b="0" cap="none" baseline="0" sz="1800" lang="en-US" i="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rPr>
              <a:t>RDSAT 6.0/SPSS 19.0</a:t>
            </a:r>
          </a:p>
          <a:p>
            <a:r>
              <a:t/>
            </a:r>
          </a:p>
        </p:txBody>
      </p:sp>
      <p:graphicFrame>
        <p:nvGraphicFramePr>
          <p:cNvPr id="179" name="Shape 179"/>
          <p:cNvGraphicFramePr/>
          <p:nvPr/>
        </p:nvGraphicFramePr>
        <p:xfrm>
          <a:off y="762000" x="1447800"/>
          <a:ext cy="3000000" cx="3000000"/>
        </p:xfrm>
        <a:graphic>
          <a:graphicData uri="http://schemas.openxmlformats.org/drawingml/2006/table">
            <a:tbl>
              <a:tblPr>
                <a:noFill/>
                <a:tableStyleId>{6B058443-1AEA-41B4-9120-60FAE837BCCE}</a:tableStyleId>
              </a:tblPr>
              <a:tblGrid>
                <a:gridCol w="2057400"/>
                <a:gridCol w="2057400"/>
                <a:gridCol w="2057400"/>
              </a:tblGrid>
              <a:tr h="342900"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>
                    <a:lnL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L>
                    <a:lnR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R>
                    <a:lnT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T>
                    <a:lnB w="381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algn="l" rtl="0" lvl="0" indent="0" mar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ct val="25000"/>
                        <a:buFont typeface="Merriweather"/>
                        <a:buNone/>
                      </a:pPr>
                      <a:r>
                        <a:rPr b="1" baseline="0" sz="1600" lang="en-US">
                          <a:solidFill>
                            <a:srgbClr val="FFFFFF"/>
                          </a:solidFill>
                          <a:latin typeface="Merriweather"/>
                          <a:ea typeface="Merriweather"/>
                          <a:cs typeface="Merriweather"/>
                          <a:sym typeface="Merriweather"/>
                        </a:rPr>
                        <a:t>შერჩევის ზომა </a:t>
                      </a:r>
                    </a:p>
                  </a:txBody>
                  <a:tcPr marR="0" marB="45725" marT="45725" marL="0">
                    <a:lnL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L>
                    <a:lnR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R>
                    <a:lnT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T>
                    <a:lnB w="381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algn="l" rtl="0" lvl="0" indent="0" mar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ct val="25000"/>
                        <a:buFont typeface="Merriweather"/>
                        <a:buNone/>
                      </a:pPr>
                      <a:r>
                        <a:rPr b="1" baseline="0" sz="1600" lang="en-US">
                          <a:solidFill>
                            <a:srgbClr val="FFFFFF"/>
                          </a:solidFill>
                          <a:latin typeface="Merriweather"/>
                          <a:ea typeface="Merriweather"/>
                          <a:cs typeface="Merriweather"/>
                          <a:sym typeface="Merriweather"/>
                        </a:rPr>
                        <a:t>მარცვლები</a:t>
                      </a:r>
                    </a:p>
                  </a:txBody>
                  <a:tcPr marR="0" marB="45725" marT="45725" marL="0">
                    <a:lnL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L>
                    <a:lnR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R>
                    <a:lnT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T>
                    <a:lnB w="381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B>
                    <a:solidFill>
                      <a:schemeClr val="accent1"/>
                    </a:solidFill>
                  </a:tcPr>
                </a:tc>
              </a:tr>
              <a:tr h="366700">
                <a:tc>
                  <a:txBody>
                    <a:bodyPr>
                      <a:noAutofit/>
                    </a:bodyPr>
                    <a:lstStyle/>
                    <a:p>
                      <a:pPr algn="l" rtl="0" lvl="0" indent="0" mar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Merriweather"/>
                        <a:buNone/>
                      </a:pPr>
                      <a:r>
                        <a:rPr baseline="0" sz="1600" lang="en-US">
                          <a:solidFill>
                            <a:srgbClr val="000000"/>
                          </a:solidFill>
                          <a:latin typeface="Merriweather"/>
                          <a:ea typeface="Merriweather"/>
                          <a:cs typeface="Merriweather"/>
                          <a:sym typeface="Merriweather"/>
                        </a:rPr>
                        <a:t>თბილისი</a:t>
                      </a:r>
                    </a:p>
                  </a:txBody>
                  <a:tcPr marR="0" marB="45725" marT="45725" marL="0">
                    <a:lnL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L>
                    <a:lnR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R>
                    <a:lnT w="381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T>
                    <a:lnB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 indent="0" mar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Merriweather"/>
                        <a:buNone/>
                      </a:pPr>
                      <a:r>
                        <a:rPr baseline="0" sz="1800" lang="en-US">
                          <a:solidFill>
                            <a:srgbClr val="000000"/>
                          </a:solidFill>
                          <a:latin typeface="Merriweather"/>
                          <a:ea typeface="Merriweather"/>
                          <a:cs typeface="Merriweather"/>
                          <a:sym typeface="Merriweather"/>
                        </a:rPr>
                        <a:t>350</a:t>
                      </a:r>
                    </a:p>
                  </a:txBody>
                  <a:tcPr marR="0" marB="45725" marT="45725" marL="0">
                    <a:lnL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L>
                    <a:lnR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R>
                    <a:lnT w="381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T>
                    <a:lnB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 indent="0" mar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Merriweather"/>
                        <a:buNone/>
                      </a:pPr>
                      <a:r>
                        <a:rPr baseline="0" sz="1800" lang="en-US">
                          <a:solidFill>
                            <a:srgbClr val="000000"/>
                          </a:solidFill>
                          <a:latin typeface="Merriweather"/>
                          <a:ea typeface="Merriweather"/>
                          <a:cs typeface="Merriweather"/>
                          <a:sym typeface="Merriweather"/>
                        </a:rPr>
                        <a:t>8</a:t>
                      </a:r>
                    </a:p>
                  </a:txBody>
                  <a:tcPr marR="0" marB="45725" marT="45725" marL="0">
                    <a:lnL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L>
                    <a:lnR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R>
                    <a:lnT w="381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T>
                    <a:lnB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B>
                    <a:solidFill>
                      <a:srgbClr val="D0D8E8"/>
                    </a:solidFill>
                  </a:tcPr>
                </a:tc>
              </a:tr>
              <a:tr h="365125">
                <a:tc>
                  <a:txBody>
                    <a:bodyPr>
                      <a:noAutofit/>
                    </a:bodyPr>
                    <a:lstStyle/>
                    <a:p>
                      <a:pPr algn="l" rtl="0" lvl="0" indent="0" mar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Merriweather"/>
                        <a:buNone/>
                      </a:pPr>
                      <a:r>
                        <a:rPr baseline="0" sz="1600" lang="en-US">
                          <a:solidFill>
                            <a:srgbClr val="000000"/>
                          </a:solidFill>
                          <a:latin typeface="Merriweather"/>
                          <a:ea typeface="Merriweather"/>
                          <a:cs typeface="Merriweather"/>
                          <a:sym typeface="Merriweather"/>
                        </a:rPr>
                        <a:t>ბათუმი</a:t>
                      </a:r>
                    </a:p>
                  </a:txBody>
                  <a:tcPr marR="0" marB="45725" marT="45725" marL="0">
                    <a:lnL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L>
                    <a:lnR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R>
                    <a:lnT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T>
                    <a:lnB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 indent="0" mar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Merriweather"/>
                        <a:buNone/>
                      </a:pPr>
                      <a:r>
                        <a:rPr baseline="0" sz="1800" lang="en-US">
                          <a:solidFill>
                            <a:srgbClr val="000000"/>
                          </a:solidFill>
                          <a:latin typeface="Merriweather"/>
                          <a:ea typeface="Merriweather"/>
                          <a:cs typeface="Merriweather"/>
                          <a:sym typeface="Merriweather"/>
                        </a:rPr>
                        <a:t>269</a:t>
                      </a:r>
                    </a:p>
                  </a:txBody>
                  <a:tcPr marR="0" marB="45725" marT="45725" marL="0">
                    <a:lnL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L>
                    <a:lnR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R>
                    <a:lnT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T>
                    <a:lnB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 indent="0" mar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Merriweather"/>
                        <a:buNone/>
                      </a:pPr>
                      <a:r>
                        <a:rPr baseline="0" sz="1800" lang="en-US">
                          <a:solidFill>
                            <a:srgbClr val="000000"/>
                          </a:solidFill>
                          <a:latin typeface="Merriweather"/>
                          <a:ea typeface="Merriweather"/>
                          <a:cs typeface="Merriweather"/>
                          <a:sym typeface="Merriweather"/>
                        </a:rPr>
                        <a:t>9</a:t>
                      </a:r>
                    </a:p>
                  </a:txBody>
                  <a:tcPr marR="0" marB="45725" marT="45725" marL="0">
                    <a:lnL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L>
                    <a:lnR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R>
                    <a:lnT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T>
                    <a:lnB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B>
                    <a:solidFill>
                      <a:srgbClr val="E9EDF4"/>
                    </a:solidFill>
                  </a:tcPr>
                </a:tc>
              </a:tr>
              <a:tr h="366700">
                <a:tc>
                  <a:txBody>
                    <a:bodyPr>
                      <a:noAutofit/>
                    </a:bodyPr>
                    <a:lstStyle/>
                    <a:p>
                      <a:pPr algn="l" rtl="0" lvl="0" indent="0" mar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Merriweather"/>
                        <a:buNone/>
                      </a:pPr>
                      <a:r>
                        <a:rPr baseline="0" sz="1600" lang="en-US">
                          <a:solidFill>
                            <a:srgbClr val="000000"/>
                          </a:solidFill>
                          <a:latin typeface="Merriweather"/>
                          <a:ea typeface="Merriweather"/>
                          <a:cs typeface="Merriweather"/>
                          <a:sym typeface="Merriweather"/>
                        </a:rPr>
                        <a:t>ზუგდიდი</a:t>
                      </a:r>
                    </a:p>
                  </a:txBody>
                  <a:tcPr marR="0" marB="45725" marT="45725" marL="0">
                    <a:lnL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L>
                    <a:lnR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R>
                    <a:lnT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T>
                    <a:lnB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 indent="0" mar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Merriweather"/>
                        <a:buNone/>
                      </a:pPr>
                      <a:r>
                        <a:rPr baseline="0" sz="1800" lang="en-US">
                          <a:solidFill>
                            <a:srgbClr val="000000"/>
                          </a:solidFill>
                          <a:latin typeface="Merriweather"/>
                          <a:ea typeface="Merriweather"/>
                          <a:cs typeface="Merriweather"/>
                          <a:sym typeface="Merriweather"/>
                        </a:rPr>
                        <a:t>280</a:t>
                      </a:r>
                    </a:p>
                  </a:txBody>
                  <a:tcPr marR="0" marB="45725" marT="45725" marL="0">
                    <a:lnL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L>
                    <a:lnR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R>
                    <a:lnT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T>
                    <a:lnB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 indent="0" mar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Merriweather"/>
                        <a:buNone/>
                      </a:pPr>
                      <a:r>
                        <a:rPr baseline="0" sz="1800" lang="en-US">
                          <a:solidFill>
                            <a:srgbClr val="000000"/>
                          </a:solidFill>
                          <a:latin typeface="Merriweather"/>
                          <a:ea typeface="Merriweather"/>
                          <a:cs typeface="Merriweather"/>
                          <a:sym typeface="Merriweather"/>
                        </a:rPr>
                        <a:t>8</a:t>
                      </a:r>
                    </a:p>
                  </a:txBody>
                  <a:tcPr marR="0" marB="45725" marT="45725" marL="0">
                    <a:lnL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L>
                    <a:lnR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R>
                    <a:lnT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T>
                    <a:lnB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B>
                    <a:solidFill>
                      <a:srgbClr val="D0D8E8"/>
                    </a:solidFill>
                  </a:tcPr>
                </a:tc>
              </a:tr>
              <a:tr h="365125">
                <a:tc>
                  <a:txBody>
                    <a:bodyPr>
                      <a:noAutofit/>
                    </a:bodyPr>
                    <a:lstStyle/>
                    <a:p>
                      <a:pPr algn="l" rtl="0" lvl="0" indent="0" mar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Merriweather"/>
                        <a:buNone/>
                      </a:pPr>
                      <a:r>
                        <a:rPr baseline="0" sz="1600" lang="en-US">
                          <a:solidFill>
                            <a:srgbClr val="000000"/>
                          </a:solidFill>
                          <a:latin typeface="Merriweather"/>
                          <a:ea typeface="Merriweather"/>
                          <a:cs typeface="Merriweather"/>
                          <a:sym typeface="Merriweather"/>
                        </a:rPr>
                        <a:t>თელავი</a:t>
                      </a:r>
                    </a:p>
                  </a:txBody>
                  <a:tcPr marR="0" marB="45725" marT="45725" marL="0">
                    <a:lnL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L>
                    <a:lnR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R>
                    <a:lnT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T>
                    <a:lnB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 indent="0" mar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Merriweather"/>
                        <a:buNone/>
                      </a:pPr>
                      <a:r>
                        <a:rPr baseline="0" sz="1800" lang="en-US">
                          <a:solidFill>
                            <a:srgbClr val="000000"/>
                          </a:solidFill>
                          <a:latin typeface="Merriweather"/>
                          <a:ea typeface="Merriweather"/>
                          <a:cs typeface="Merriweather"/>
                          <a:sym typeface="Merriweather"/>
                        </a:rPr>
                        <a:t>280</a:t>
                      </a:r>
                    </a:p>
                  </a:txBody>
                  <a:tcPr marR="0" marB="45725" marT="45725" marL="0">
                    <a:lnL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L>
                    <a:lnR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R>
                    <a:lnT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T>
                    <a:lnB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 indent="0" mar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Merriweather"/>
                        <a:buNone/>
                      </a:pPr>
                      <a:r>
                        <a:rPr baseline="0" sz="1800" lang="en-US">
                          <a:solidFill>
                            <a:srgbClr val="000000"/>
                          </a:solidFill>
                          <a:latin typeface="Merriweather"/>
                          <a:ea typeface="Merriweather"/>
                          <a:cs typeface="Merriweather"/>
                          <a:sym typeface="Merriweather"/>
                        </a:rPr>
                        <a:t>9</a:t>
                      </a:r>
                    </a:p>
                  </a:txBody>
                  <a:tcPr marR="0" marB="45725" marT="45725" marL="0">
                    <a:lnL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L>
                    <a:lnR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R>
                    <a:lnT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T>
                    <a:lnB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B>
                    <a:solidFill>
                      <a:srgbClr val="E9EDF4"/>
                    </a:solidFill>
                  </a:tcPr>
                </a:tc>
              </a:tr>
              <a:tr h="366700">
                <a:tc>
                  <a:txBody>
                    <a:bodyPr>
                      <a:noAutofit/>
                    </a:bodyPr>
                    <a:lstStyle/>
                    <a:p>
                      <a:pPr algn="l" rtl="0" lvl="0" indent="0" mar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Merriweather"/>
                        <a:buNone/>
                      </a:pPr>
                      <a:r>
                        <a:rPr baseline="0" sz="1600" lang="en-US">
                          <a:solidFill>
                            <a:srgbClr val="000000"/>
                          </a:solidFill>
                          <a:latin typeface="Merriweather"/>
                          <a:ea typeface="Merriweather"/>
                          <a:cs typeface="Merriweather"/>
                          <a:sym typeface="Merriweather"/>
                        </a:rPr>
                        <a:t>გორი</a:t>
                      </a:r>
                    </a:p>
                  </a:txBody>
                  <a:tcPr marR="0" marB="45725" marT="45725" marL="0">
                    <a:lnL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L>
                    <a:lnR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R>
                    <a:lnT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T>
                    <a:lnB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 indent="0" mar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Merriweather"/>
                        <a:buNone/>
                      </a:pPr>
                      <a:r>
                        <a:rPr baseline="0" sz="1800" lang="en-US">
                          <a:solidFill>
                            <a:srgbClr val="000000"/>
                          </a:solidFill>
                          <a:latin typeface="Merriweather"/>
                          <a:ea typeface="Merriweather"/>
                          <a:cs typeface="Merriweather"/>
                          <a:sym typeface="Merriweather"/>
                        </a:rPr>
                        <a:t>280</a:t>
                      </a:r>
                    </a:p>
                  </a:txBody>
                  <a:tcPr marR="0" marB="45725" marT="45725" marL="0">
                    <a:lnL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L>
                    <a:lnR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R>
                    <a:lnT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T>
                    <a:lnB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 indent="0" mar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Merriweather"/>
                        <a:buNone/>
                      </a:pPr>
                      <a:r>
                        <a:rPr baseline="0" sz="1800" lang="en-US">
                          <a:solidFill>
                            <a:srgbClr val="000000"/>
                          </a:solidFill>
                          <a:latin typeface="Merriweather"/>
                          <a:ea typeface="Merriweather"/>
                          <a:cs typeface="Merriweather"/>
                          <a:sym typeface="Merriweather"/>
                        </a:rPr>
                        <a:t>9</a:t>
                      </a:r>
                    </a:p>
                  </a:txBody>
                  <a:tcPr marR="0" marB="45725" marT="45725" marL="0">
                    <a:lnL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L>
                    <a:lnR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R>
                    <a:lnT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T>
                    <a:lnB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B>
                    <a:solidFill>
                      <a:srgbClr val="D0D8E8"/>
                    </a:solidFill>
                  </a:tcPr>
                </a:tc>
              </a:tr>
              <a:tr h="365125">
                <a:tc>
                  <a:txBody>
                    <a:bodyPr>
                      <a:noAutofit/>
                    </a:bodyPr>
                    <a:lstStyle/>
                    <a:p>
                      <a:pPr algn="l" rtl="0" lvl="0" indent="0" mar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Merriweather"/>
                        <a:buNone/>
                      </a:pPr>
                      <a:r>
                        <a:rPr baseline="0" sz="1600" lang="en-US">
                          <a:solidFill>
                            <a:srgbClr val="000000"/>
                          </a:solidFill>
                          <a:latin typeface="Merriweather"/>
                          <a:ea typeface="Merriweather"/>
                          <a:cs typeface="Merriweather"/>
                          <a:sym typeface="Merriweather"/>
                        </a:rPr>
                        <a:t>ქუთაისი</a:t>
                      </a:r>
                    </a:p>
                  </a:txBody>
                  <a:tcPr marR="0" marB="45725" marT="45725" marL="0">
                    <a:lnL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L>
                    <a:lnR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R>
                    <a:lnT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T>
                    <a:lnB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 indent="0" mar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Merriweather"/>
                        <a:buNone/>
                      </a:pPr>
                      <a:r>
                        <a:rPr baseline="0" sz="1800" lang="en-US">
                          <a:solidFill>
                            <a:srgbClr val="000000"/>
                          </a:solidFill>
                          <a:latin typeface="Merriweather"/>
                          <a:ea typeface="Merriweather"/>
                          <a:cs typeface="Merriweather"/>
                          <a:sym typeface="Merriweather"/>
                        </a:rPr>
                        <a:t>280</a:t>
                      </a:r>
                    </a:p>
                  </a:txBody>
                  <a:tcPr marR="0" marB="45725" marT="45725" marL="0">
                    <a:lnL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L>
                    <a:lnR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R>
                    <a:lnT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T>
                    <a:lnB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 indent="0" mar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Merriweather"/>
                        <a:buNone/>
                      </a:pPr>
                      <a:r>
                        <a:rPr baseline="0" sz="1800" lang="en-US">
                          <a:solidFill>
                            <a:srgbClr val="000000"/>
                          </a:solidFill>
                          <a:latin typeface="Merriweather"/>
                          <a:ea typeface="Merriweather"/>
                          <a:cs typeface="Merriweather"/>
                          <a:sym typeface="Merriweather"/>
                        </a:rPr>
                        <a:t>9</a:t>
                      </a:r>
                    </a:p>
                  </a:txBody>
                  <a:tcPr marR="0" marB="45725" marT="45725" marL="0">
                    <a:lnL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L>
                    <a:lnR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R>
                    <a:lnT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T>
                    <a:lnB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B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sp>
        <p:nvSpPr>
          <p:cNvPr id="180" name="Shape 180"/>
          <p:cNvSpPr txBox="1"/>
          <p:nvPr>
            <p:ph idx="11" type="ftr"/>
          </p:nvPr>
        </p:nvSpPr>
        <p:spPr>
          <a:xfrm>
            <a:off y="6324600" x="5715000"/>
            <a:ext cy="320675" cx="31241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ctr" rtl="0" lvl="0" marR="0" indent="0" marL="0">
              <a:spcBef>
                <a:spcPts val="0"/>
              </a:spcBef>
              <a:buSzPct val="25000"/>
              <a:buNone/>
            </a:pPr>
            <a:r>
              <a:rPr strike="noStrike" u="none" b="0" cap="none" baseline="0" sz="1400" lang="en-US" i="1">
                <a:solidFill>
                  <a:srgbClr val="003399"/>
                </a:solidFill>
                <a:latin typeface="Merriweather"/>
                <a:ea typeface="Merriweather"/>
                <a:cs typeface="Merriweather"/>
                <a:sym typeface="Merriweather"/>
              </a:rPr>
              <a:t>Curatio International Foundation</a:t>
            </a:r>
          </a:p>
        </p:txBody>
      </p:sp>
    </p:spTree>
  </p:cSld>
  <p:clrMapOvr>
    <a:masterClrMapping/>
  </p:clrMapOvr>
  <p:transition spd="slow">
    <p:cut/>
  </p:transition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46" name="Shape 34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47" name="Shape 347"/>
          <p:cNvSpPr txBox="1"/>
          <p:nvPr/>
        </p:nvSpPr>
        <p:spPr>
          <a:xfrm>
            <a:off y="0" x="228600"/>
            <a:ext cy="762000" cx="89154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Calibri"/>
              <a:buNone/>
            </a:pPr>
            <a:r>
              <a:rPr strike="noStrike" u="none" b="1" cap="none" baseline="0" sz="2800" lang="en-US" i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ცოდნა აივ-ის გადაცემის გზების შესახებ</a:t>
            </a:r>
          </a:p>
        </p:txBody>
      </p:sp>
      <p:sp>
        <p:nvSpPr>
          <p:cNvPr id="348" name="Shape 348"/>
          <p:cNvSpPr txBox="1"/>
          <p:nvPr/>
        </p:nvSpPr>
        <p:spPr>
          <a:xfrm>
            <a:off y="6537325" x="6019800"/>
            <a:ext cy="320675" cx="31241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99"/>
              </a:buClr>
              <a:buSzPct val="25000"/>
              <a:buFont typeface="Merriweather"/>
              <a:buNone/>
            </a:pPr>
            <a:r>
              <a:rPr strike="noStrike" u="none" b="0" cap="none" baseline="0" sz="1400" lang="en-US" i="1">
                <a:solidFill>
                  <a:srgbClr val="003399"/>
                </a:solidFill>
                <a:latin typeface="Merriweather"/>
                <a:ea typeface="Merriweather"/>
                <a:cs typeface="Merriweather"/>
                <a:sym typeface="Merriweather"/>
              </a:rPr>
              <a:t>Curatio International Foundation</a:t>
            </a:r>
          </a:p>
        </p:txBody>
      </p:sp>
      <p:pic>
        <p:nvPicPr>
          <p:cNvPr id="349" name="Shape 349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688975" x="0"/>
            <a:ext cy="4949824" cx="9143999"/>
          </a:xfrm>
          <a:prstGeom prst="rect">
            <a:avLst/>
          </a:prstGeom>
        </p:spPr>
      </p:pic>
      <p:sp>
        <p:nvSpPr>
          <p:cNvPr id="350" name="Shape 350"/>
          <p:cNvSpPr txBox="1"/>
          <p:nvPr/>
        </p:nvSpPr>
        <p:spPr>
          <a:xfrm>
            <a:off y="5715000" x="762000"/>
            <a:ext cy="769937" cx="74676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Calibri"/>
              <a:buNone/>
            </a:pPr>
            <a:r>
              <a:rPr strike="noStrike" u="none" b="1" cap="none" baseline="0" sz="2400" lang="en-US" i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UNGASS:  </a:t>
            </a:r>
            <a:r>
              <a:rPr strike="noStrike" u="none" b="1" cap="none" baseline="0" sz="2400" lang="en-US" i="0">
                <a:solidFill>
                  <a:srgbClr val="215968"/>
                </a:solidFill>
                <a:latin typeface="Calibri"/>
                <a:ea typeface="Calibri"/>
                <a:cs typeface="Calibri"/>
                <a:sym typeface="Calibri"/>
              </a:rPr>
              <a:t>2009 – 37.5%    </a:t>
            </a:r>
            <a:r>
              <a:rPr strike="noStrike" u="none" b="1" cap="none" baseline="0" sz="2400" lang="en-US" i="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2012 - 42.6% </a:t>
            </a:r>
          </a:p>
          <a:p>
            <a:r>
              <a:t/>
            </a:r>
          </a:p>
        </p:txBody>
      </p:sp>
      <p:sp>
        <p:nvSpPr>
          <p:cNvPr id="351" name="Shape 351"/>
          <p:cNvSpPr txBox="1"/>
          <p:nvPr/>
        </p:nvSpPr>
        <p:spPr>
          <a:xfrm>
            <a:off y="6396037" x="304800"/>
            <a:ext cy="461961" cx="83057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Merriweather"/>
              <a:buNone/>
            </a:pPr>
            <a:r>
              <a:rPr strike="noStrike" u="none" b="0" cap="none" baseline="0" sz="1200" lang="en-US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ქალაქების მონაცემი წარმოადგენს შეწონილ პოპულაციურ გათვლებს, სულ ქვეყნის მონაცემი წარმოადგენს მარტივ პროცენტს 6 ქალაქის აგრეგირებული ბაზიდან </a:t>
            </a:r>
          </a:p>
        </p:txBody>
      </p:sp>
      <p:sp>
        <p:nvSpPr>
          <p:cNvPr id="352" name="Shape 352"/>
          <p:cNvSpPr txBox="1"/>
          <p:nvPr>
            <p:ph idx="11" type="ftr"/>
          </p:nvPr>
        </p:nvSpPr>
        <p:spPr>
          <a:xfrm>
            <a:off y="6324600" x="5715000"/>
            <a:ext cy="320675" cx="31241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ctr" rtl="0" lvl="0" marR="0" indent="0" marL="0">
              <a:spcBef>
                <a:spcPts val="0"/>
              </a:spcBef>
              <a:buSzPct val="25000"/>
              <a:buNone/>
            </a:pPr>
            <a:r>
              <a:rPr strike="noStrike" u="none" b="0" cap="none" baseline="0" sz="1400" lang="en-US" i="1">
                <a:solidFill>
                  <a:srgbClr val="003399"/>
                </a:solidFill>
                <a:latin typeface="Merriweather"/>
                <a:ea typeface="Merriweather"/>
                <a:cs typeface="Merriweather"/>
                <a:sym typeface="Merriweather"/>
              </a:rPr>
              <a:t>Curatio International Foundation</a:t>
            </a:r>
          </a:p>
        </p:txBody>
      </p:sp>
    </p:spTree>
  </p:cSld>
  <p:clrMapOvr>
    <a:masterClrMapping/>
  </p:clrMapOvr>
  <p:transition spd="slow">
    <p:cut/>
  </p:transition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56" name="Shape 35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57" name="Shape 357"/>
          <p:cNvSpPr txBox="1"/>
          <p:nvPr/>
        </p:nvSpPr>
        <p:spPr>
          <a:xfrm>
            <a:off y="-152400" x="228600"/>
            <a:ext cy="1371599" cx="89154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strike="noStrike" u="none" b="1" cap="none" baseline="0" sz="2800" lang="en-US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აივ ტესტირება:</a:t>
            </a:r>
            <a:r>
              <a:rPr strike="noStrike" u="none" b="1" cap="none" baseline="0" sz="2400" lang="en-US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ტესტირებული წინა წელს და იცის შედეგი</a:t>
            </a:r>
          </a:p>
        </p:txBody>
      </p:sp>
      <p:sp>
        <p:nvSpPr>
          <p:cNvPr id="358" name="Shape 358"/>
          <p:cNvSpPr txBox="1"/>
          <p:nvPr/>
        </p:nvSpPr>
        <p:spPr>
          <a:xfrm>
            <a:off y="6537325" x="6019800"/>
            <a:ext cy="320675" cx="31241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99"/>
              </a:buClr>
              <a:buSzPct val="25000"/>
              <a:buFont typeface="Merriweather"/>
              <a:buNone/>
            </a:pPr>
            <a:r>
              <a:rPr strike="noStrike" u="none" b="0" cap="none" baseline="0" sz="1400" lang="en-US" i="1">
                <a:solidFill>
                  <a:srgbClr val="003399"/>
                </a:solidFill>
                <a:latin typeface="Merriweather"/>
                <a:ea typeface="Merriweather"/>
                <a:cs typeface="Merriweather"/>
                <a:sym typeface="Merriweather"/>
              </a:rPr>
              <a:t>საერთაშორისო ფონდი კურაციო</a:t>
            </a:r>
          </a:p>
        </p:txBody>
      </p:sp>
      <p:sp>
        <p:nvSpPr>
          <p:cNvPr id="359" name="Shape 359"/>
          <p:cNvSpPr txBox="1"/>
          <p:nvPr/>
        </p:nvSpPr>
        <p:spPr>
          <a:xfrm>
            <a:off y="1066800" x="1752600"/>
            <a:ext cy="415925" cx="6857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Merriweather"/>
              <a:buNone/>
            </a:pPr>
            <a:r>
              <a:rPr strike="noStrike" u="none" b="0" cap="none" baseline="0" sz="1800" lang="en-US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**</a:t>
            </a:r>
          </a:p>
        </p:txBody>
      </p:sp>
      <p:sp>
        <p:nvSpPr>
          <p:cNvPr id="360" name="Shape 360"/>
          <p:cNvSpPr txBox="1"/>
          <p:nvPr/>
        </p:nvSpPr>
        <p:spPr>
          <a:xfrm>
            <a:off y="2362200" x="2667000"/>
            <a:ext cy="415925" cx="6857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Merriweather"/>
              <a:buNone/>
            </a:pPr>
            <a:r>
              <a:rPr strike="noStrike" u="none" b="0" cap="none" baseline="0" sz="1800" lang="en-US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**</a:t>
            </a:r>
          </a:p>
        </p:txBody>
      </p:sp>
      <p:sp>
        <p:nvSpPr>
          <p:cNvPr id="361" name="Shape 361"/>
          <p:cNvSpPr txBox="1"/>
          <p:nvPr/>
        </p:nvSpPr>
        <p:spPr>
          <a:xfrm>
            <a:off y="2362200" x="3581400"/>
            <a:ext cy="415925" cx="6857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Merriweather"/>
              <a:buNone/>
            </a:pPr>
            <a:r>
              <a:rPr strike="noStrike" u="none" b="0" cap="none" baseline="0" sz="1800" lang="en-US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**</a:t>
            </a:r>
          </a:p>
        </p:txBody>
      </p:sp>
      <p:sp>
        <p:nvSpPr>
          <p:cNvPr id="362" name="Shape 362"/>
          <p:cNvSpPr txBox="1"/>
          <p:nvPr/>
        </p:nvSpPr>
        <p:spPr>
          <a:xfrm>
            <a:off y="2743200" x="5638800"/>
            <a:ext cy="415925" cx="6857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Merriweather"/>
              <a:buNone/>
            </a:pPr>
            <a:r>
              <a:rPr strike="noStrike" u="none" b="0" cap="none" baseline="0" sz="1800" lang="en-US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**</a:t>
            </a:r>
          </a:p>
        </p:txBody>
      </p:sp>
      <p:pic>
        <p:nvPicPr>
          <p:cNvPr id="363" name="Shape 363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146175" x="384175"/>
            <a:ext cy="4565649" cx="8455024"/>
          </a:xfrm>
          <a:prstGeom prst="rect">
            <a:avLst/>
          </a:prstGeom>
        </p:spPr>
      </p:pic>
      <p:sp>
        <p:nvSpPr>
          <p:cNvPr id="364" name="Shape 364"/>
          <p:cNvSpPr txBox="1"/>
          <p:nvPr>
            <p:ph idx="11" type="ftr"/>
          </p:nvPr>
        </p:nvSpPr>
        <p:spPr>
          <a:xfrm>
            <a:off y="6324600" x="5715000"/>
            <a:ext cy="320675" cx="31241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ctr" rtl="0" lvl="0" marR="0" indent="0" marL="0">
              <a:spcBef>
                <a:spcPts val="0"/>
              </a:spcBef>
              <a:buSzPct val="25000"/>
              <a:buNone/>
            </a:pPr>
            <a:r>
              <a:rPr strike="noStrike" u="none" b="0" cap="none" baseline="0" sz="1400" lang="en-US" i="1">
                <a:solidFill>
                  <a:srgbClr val="003399"/>
                </a:solidFill>
                <a:latin typeface="Merriweather"/>
                <a:ea typeface="Merriweather"/>
                <a:cs typeface="Merriweather"/>
                <a:sym typeface="Merriweather"/>
              </a:rPr>
              <a:t>Curatio International Foundation</a:t>
            </a:r>
          </a:p>
        </p:txBody>
      </p:sp>
    </p:spTree>
  </p:cSld>
  <p:clrMapOvr>
    <a:masterClrMapping/>
  </p:clrMapOvr>
  <p:transition spd="slow">
    <p:cut/>
  </p:transition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68" name="Shape 36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69" name="Shape 369"/>
          <p:cNvSpPr txBox="1"/>
          <p:nvPr/>
        </p:nvSpPr>
        <p:spPr>
          <a:xfrm>
            <a:off y="0" x="304800"/>
            <a:ext cy="1219199" cx="86105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strike="noStrike" u="none" b="1" cap="none" baseline="0" sz="2800" lang="en-US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აივ ტესტირება:</a:t>
            </a:r>
            <a:br>
              <a:rPr strike="noStrike" u="none" b="1" cap="none" baseline="0" sz="2800" lang="en-US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strike="noStrike" u="none" b="1" cap="none" baseline="0" sz="2800" lang="en-US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strike="noStrike" u="none" b="1" cap="none" baseline="0" sz="2400" lang="en-US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ტესტირებული წინა წელს და იცის შედეგი</a:t>
            </a:r>
            <a:br>
              <a:rPr strike="noStrike" u="none" b="1" cap="none" baseline="0" sz="2400" lang="en-US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strike="noStrike" u="none" b="1" cap="none" baseline="0" sz="2400" lang="en-US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მონაცემები RDS კვლევებიდან </a:t>
            </a:r>
          </a:p>
        </p:txBody>
      </p:sp>
      <p:sp>
        <p:nvSpPr>
          <p:cNvPr id="370" name="Shape 370"/>
          <p:cNvSpPr txBox="1"/>
          <p:nvPr/>
        </p:nvSpPr>
        <p:spPr>
          <a:xfrm>
            <a:off y="6324600" x="5715000"/>
            <a:ext cy="320675" cx="31241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99"/>
              </a:buClr>
              <a:buSzPct val="25000"/>
              <a:buFont typeface="Merriweather"/>
              <a:buNone/>
            </a:pPr>
            <a:r>
              <a:rPr strike="noStrike" u="none" b="0" cap="none" baseline="0" sz="1400" lang="en-US" i="1">
                <a:solidFill>
                  <a:srgbClr val="003399"/>
                </a:solidFill>
                <a:latin typeface="Merriweather"/>
                <a:ea typeface="Merriweather"/>
                <a:cs typeface="Merriweather"/>
                <a:sym typeface="Merriweather"/>
              </a:rPr>
              <a:t>საერთაშორისო ფონდი კურაციო</a:t>
            </a:r>
          </a:p>
        </p:txBody>
      </p:sp>
      <p:sp>
        <p:nvSpPr>
          <p:cNvPr id="371" name="Shape 371"/>
          <p:cNvSpPr txBox="1"/>
          <p:nvPr/>
        </p:nvSpPr>
        <p:spPr>
          <a:xfrm>
            <a:off y="5943600" x="304800"/>
            <a:ext cy="554037" cx="86105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Merriweather"/>
              <a:buNone/>
            </a:pPr>
            <a:r>
              <a:rPr strike="noStrike" u="none" b="0" cap="none" baseline="0" sz="1400" lang="en-US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წყარო : </a:t>
            </a:r>
            <a:r>
              <a:rPr strike="noStrike" u="none" b="0" cap="none" baseline="0" sz="1600" lang="en-US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“</a:t>
            </a:r>
            <a:r>
              <a:rPr strike="noStrike" u="none" b="0" cap="none" baseline="0" sz="1400" lang="en-US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We can protect drug users from becoming infected with HIV”. Context and progress of the global response to HIV among people who inject drugs, 2011. Sample sizes in brackets</a:t>
            </a:r>
          </a:p>
        </p:txBody>
      </p:sp>
      <p:pic>
        <p:nvPicPr>
          <p:cNvPr id="372" name="Shape 372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139825" x="-6350"/>
            <a:ext cy="4505325" cx="9156700"/>
          </a:xfrm>
          <a:prstGeom prst="rect">
            <a:avLst/>
          </a:prstGeom>
        </p:spPr>
      </p:pic>
      <p:sp>
        <p:nvSpPr>
          <p:cNvPr id="373" name="Shape 373"/>
          <p:cNvSpPr txBox="1"/>
          <p:nvPr>
            <p:ph idx="11" type="ftr"/>
          </p:nvPr>
        </p:nvSpPr>
        <p:spPr>
          <a:xfrm>
            <a:off y="6324600" x="5715000"/>
            <a:ext cy="320675" cx="31241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ctr" rtl="0" lvl="0" marR="0" indent="0" marL="0">
              <a:spcBef>
                <a:spcPts val="0"/>
              </a:spcBef>
              <a:buSzPct val="25000"/>
              <a:buNone/>
            </a:pPr>
            <a:r>
              <a:rPr strike="noStrike" u="none" b="0" cap="none" baseline="0" sz="1400" lang="en-US" i="1">
                <a:solidFill>
                  <a:srgbClr val="003399"/>
                </a:solidFill>
                <a:latin typeface="Merriweather"/>
                <a:ea typeface="Merriweather"/>
                <a:cs typeface="Merriweather"/>
                <a:sym typeface="Merriweather"/>
              </a:rPr>
              <a:t>Curatio International Foundation</a:t>
            </a:r>
          </a:p>
        </p:txBody>
      </p:sp>
    </p:spTree>
  </p:cSld>
  <p:clrMapOvr>
    <a:masterClrMapping/>
  </p:clrMapOvr>
  <p:transition spd="slow">
    <p:cut/>
  </p:transition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77" name="Shape 37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78" name="Shape 378"/>
          <p:cNvSpPr txBox="1"/>
          <p:nvPr/>
        </p:nvSpPr>
        <p:spPr>
          <a:xfrm>
            <a:off y="0" x="609600"/>
            <a:ext cy="990599" cx="82296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strike="noStrike" u="none" b="1" cap="none" baseline="0" sz="3200" lang="en-US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აივ ტესტირება:</a:t>
            </a:r>
            <a:r>
              <a:rPr strike="noStrike" u="none" b="1" cap="none" baseline="0" sz="2800" lang="en-US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ოდესმე ჩაუტარებია ტესტირება</a:t>
            </a:r>
          </a:p>
        </p:txBody>
      </p:sp>
      <p:sp>
        <p:nvSpPr>
          <p:cNvPr id="379" name="Shape 379"/>
          <p:cNvSpPr txBox="1"/>
          <p:nvPr/>
        </p:nvSpPr>
        <p:spPr>
          <a:xfrm>
            <a:off y="6324600" x="5715000"/>
            <a:ext cy="320675" cx="31241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99"/>
              </a:buClr>
              <a:buSzPct val="25000"/>
              <a:buFont typeface="Merriweather"/>
              <a:buNone/>
            </a:pPr>
            <a:r>
              <a:rPr strike="noStrike" u="none" b="0" cap="none" baseline="0" sz="1400" lang="en-US" i="1">
                <a:solidFill>
                  <a:srgbClr val="003399"/>
                </a:solidFill>
                <a:latin typeface="Merriweather"/>
                <a:ea typeface="Merriweather"/>
                <a:cs typeface="Merriweather"/>
                <a:sym typeface="Merriweather"/>
              </a:rPr>
              <a:t>საერთაშორისო ფონდი კურაციო</a:t>
            </a:r>
          </a:p>
        </p:txBody>
      </p:sp>
      <p:pic>
        <p:nvPicPr>
          <p:cNvPr id="380" name="Shape 380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146175" x="609600"/>
            <a:ext cy="5029199" cx="8302625"/>
          </a:xfrm>
          <a:prstGeom prst="rect">
            <a:avLst/>
          </a:prstGeom>
        </p:spPr>
      </p:pic>
      <p:sp>
        <p:nvSpPr>
          <p:cNvPr id="381" name="Shape 381"/>
          <p:cNvSpPr txBox="1"/>
          <p:nvPr>
            <p:ph idx="11" type="ftr"/>
          </p:nvPr>
        </p:nvSpPr>
        <p:spPr>
          <a:xfrm>
            <a:off y="6324600" x="5715000"/>
            <a:ext cy="320675" cx="31241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ctr" rtl="0" lvl="0" marR="0" indent="0" marL="0">
              <a:spcBef>
                <a:spcPts val="0"/>
              </a:spcBef>
              <a:buSzPct val="25000"/>
              <a:buNone/>
            </a:pPr>
            <a:r>
              <a:rPr strike="noStrike" u="none" b="0" cap="none" baseline="0" sz="1400" lang="en-US" i="1">
                <a:solidFill>
                  <a:srgbClr val="003399"/>
                </a:solidFill>
                <a:latin typeface="Merriweather"/>
                <a:ea typeface="Merriweather"/>
                <a:cs typeface="Merriweather"/>
                <a:sym typeface="Merriweather"/>
              </a:rPr>
              <a:t>Curatio International Foundation</a:t>
            </a:r>
          </a:p>
        </p:txBody>
      </p:sp>
    </p:spTree>
  </p:cSld>
  <p:clrMapOvr>
    <a:masterClrMapping/>
  </p:clrMapOvr>
  <p:transition spd="slow">
    <p:cut/>
  </p:transition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85" name="Shape 38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pic>
        <p:nvPicPr>
          <p:cNvPr id="386" name="Shape 386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450975" x="536575"/>
            <a:ext cy="4718050" cx="8607424"/>
          </a:xfrm>
          <a:prstGeom prst="rect">
            <a:avLst/>
          </a:prstGeom>
        </p:spPr>
      </p:pic>
      <p:sp>
        <p:nvSpPr>
          <p:cNvPr id="387" name="Shape 387"/>
          <p:cNvSpPr txBox="1"/>
          <p:nvPr/>
        </p:nvSpPr>
        <p:spPr>
          <a:xfrm>
            <a:off y="0" x="228600"/>
            <a:ext cy="1371599" cx="89154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strike="noStrike" u="none" b="1" cap="none" baseline="0" sz="2800" lang="en-US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პრევენციული პროგრამებით მოცვა</a:t>
            </a:r>
            <a:r>
              <a:rPr strike="noStrike" u="none" b="1" cap="none" baseline="0" sz="500" lang="en-US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,</a:t>
            </a:r>
            <a:r>
              <a:rPr strike="noStrike" u="none" b="1" cap="none" baseline="0" sz="1800" lang="en-US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იცის სად შეიძლება ტესტირების ჩატარება და მიუღია შპრიცი, კონდომი საინფორმაციო მასალა ან კვალიფიციური ინფორმაცია აივ-ზე </a:t>
            </a:r>
          </a:p>
        </p:txBody>
      </p:sp>
      <p:sp>
        <p:nvSpPr>
          <p:cNvPr id="388" name="Shape 388"/>
          <p:cNvSpPr txBox="1"/>
          <p:nvPr/>
        </p:nvSpPr>
        <p:spPr>
          <a:xfrm>
            <a:off y="1600200" x="990600"/>
            <a:ext cy="415925" cx="8381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Merriweather"/>
              <a:buNone/>
            </a:pPr>
            <a:r>
              <a:rPr strike="noStrike" u="none" b="0" cap="none" baseline="0" sz="1800" lang="en-US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* *</a:t>
            </a:r>
          </a:p>
        </p:txBody>
      </p:sp>
      <p:sp>
        <p:nvSpPr>
          <p:cNvPr id="389" name="Shape 389"/>
          <p:cNvSpPr txBox="1"/>
          <p:nvPr/>
        </p:nvSpPr>
        <p:spPr>
          <a:xfrm>
            <a:off y="2286000" x="5257800"/>
            <a:ext cy="415925" cx="8381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Merriweather"/>
              <a:buNone/>
            </a:pPr>
            <a:r>
              <a:rPr strike="noStrike" u="none" b="0" cap="none" baseline="0" sz="1800" lang="en-US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* *</a:t>
            </a:r>
          </a:p>
        </p:txBody>
      </p:sp>
      <p:sp>
        <p:nvSpPr>
          <p:cNvPr id="390" name="Shape 390"/>
          <p:cNvSpPr txBox="1"/>
          <p:nvPr/>
        </p:nvSpPr>
        <p:spPr>
          <a:xfrm>
            <a:off y="6537325" x="6019800"/>
            <a:ext cy="320675" cx="31241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99"/>
              </a:buClr>
              <a:buSzPct val="25000"/>
              <a:buFont typeface="Merriweather"/>
              <a:buNone/>
            </a:pPr>
            <a:r>
              <a:rPr strike="noStrike" u="none" b="0" cap="none" baseline="0" sz="1400" lang="en-US" i="1">
                <a:solidFill>
                  <a:srgbClr val="003399"/>
                </a:solidFill>
                <a:latin typeface="Merriweather"/>
                <a:ea typeface="Merriweather"/>
                <a:cs typeface="Merriweather"/>
                <a:sym typeface="Merriweather"/>
              </a:rPr>
              <a:t>Curatio International Foundation</a:t>
            </a:r>
          </a:p>
        </p:txBody>
      </p:sp>
      <p:sp>
        <p:nvSpPr>
          <p:cNvPr id="391" name="Shape 391"/>
          <p:cNvSpPr txBox="1"/>
          <p:nvPr/>
        </p:nvSpPr>
        <p:spPr>
          <a:xfrm>
            <a:off y="6248400" x="304800"/>
            <a:ext cy="461961" cx="83057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Merriweather"/>
              <a:buNone/>
            </a:pPr>
            <a:r>
              <a:rPr strike="noStrike" u="none" b="0" cap="none" baseline="0" sz="1200" lang="en-US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ქალაქების მონაცემი წარმოადგენს შეწონილ პოპულაციურ გათვლებს, სულ ქვეყნის მონაცემი წარმოადგენს მარტივ პროცენტს 6 ქალაქის აგრეგირებული ბაზიდან </a:t>
            </a:r>
          </a:p>
        </p:txBody>
      </p:sp>
      <p:sp>
        <p:nvSpPr>
          <p:cNvPr id="392" name="Shape 392"/>
          <p:cNvSpPr txBox="1"/>
          <p:nvPr>
            <p:ph idx="11" type="ftr"/>
          </p:nvPr>
        </p:nvSpPr>
        <p:spPr>
          <a:xfrm>
            <a:off y="6324600" x="5715000"/>
            <a:ext cy="320675" cx="31241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ctr" rtl="0" lvl="0" marR="0" indent="0" marL="0">
              <a:spcBef>
                <a:spcPts val="0"/>
              </a:spcBef>
              <a:buSzPct val="25000"/>
              <a:buNone/>
            </a:pPr>
            <a:r>
              <a:rPr strike="noStrike" u="none" b="0" cap="none" baseline="0" sz="1400" lang="en-US" i="1">
                <a:solidFill>
                  <a:srgbClr val="003399"/>
                </a:solidFill>
                <a:latin typeface="Merriweather"/>
                <a:ea typeface="Merriweather"/>
                <a:cs typeface="Merriweather"/>
                <a:sym typeface="Merriweather"/>
              </a:rPr>
              <a:t>Curatio International Foundation</a:t>
            </a:r>
          </a:p>
        </p:txBody>
      </p:sp>
    </p:spTree>
  </p:cSld>
  <p:clrMapOvr>
    <a:masterClrMapping/>
  </p:clrMapOvr>
  <p:transition spd="slow">
    <p:cut/>
  </p:transition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96" name="Shape 39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97" name="Shape 397"/>
          <p:cNvSpPr txBox="1"/>
          <p:nvPr/>
        </p:nvSpPr>
        <p:spPr>
          <a:xfrm>
            <a:off y="274637" x="457200"/>
            <a:ext cy="792162" cx="82296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Merriweather"/>
              <a:buNone/>
            </a:pPr>
            <a:r>
              <a:rPr strike="noStrike" u="none" b="1" cap="none" baseline="0" sz="3600" lang="en-US" i="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rPr>
              <a:t>მკურნალობა</a:t>
            </a:r>
          </a:p>
        </p:txBody>
      </p:sp>
      <p:sp>
        <p:nvSpPr>
          <p:cNvPr id="398" name="Shape 398"/>
          <p:cNvSpPr txBox="1"/>
          <p:nvPr/>
        </p:nvSpPr>
        <p:spPr>
          <a:xfrm>
            <a:off y="6324600" x="5715000"/>
            <a:ext cy="320675" cx="31241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99"/>
              </a:buClr>
              <a:buSzPct val="25000"/>
              <a:buFont typeface="Merriweather"/>
              <a:buNone/>
            </a:pPr>
            <a:r>
              <a:rPr strike="noStrike" u="none" b="0" cap="none" baseline="0" sz="1400" lang="en-US" i="1">
                <a:solidFill>
                  <a:srgbClr val="003399"/>
                </a:solidFill>
                <a:latin typeface="Merriweather"/>
                <a:ea typeface="Merriweather"/>
                <a:cs typeface="Merriweather"/>
                <a:sym typeface="Merriweather"/>
              </a:rPr>
              <a:t>საერთაშორისო ფონდი კურაციო</a:t>
            </a:r>
          </a:p>
        </p:txBody>
      </p:sp>
      <p:pic>
        <p:nvPicPr>
          <p:cNvPr id="399" name="Shape 399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219200" x="688975"/>
            <a:ext cy="4571999" cx="8070849"/>
          </a:xfrm>
          <a:prstGeom prst="rect">
            <a:avLst/>
          </a:prstGeom>
        </p:spPr>
      </p:pic>
      <p:sp>
        <p:nvSpPr>
          <p:cNvPr id="400" name="Shape 400"/>
          <p:cNvSpPr txBox="1"/>
          <p:nvPr>
            <p:ph idx="11" type="ftr"/>
          </p:nvPr>
        </p:nvSpPr>
        <p:spPr>
          <a:xfrm>
            <a:off y="6324600" x="5715000"/>
            <a:ext cy="320675" cx="31241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ctr" rtl="0" lvl="0" marR="0" indent="0" marL="0">
              <a:spcBef>
                <a:spcPts val="0"/>
              </a:spcBef>
              <a:buSzPct val="25000"/>
              <a:buNone/>
            </a:pPr>
            <a:r>
              <a:rPr strike="noStrike" u="none" b="0" cap="none" baseline="0" sz="1400" lang="en-US" i="1">
                <a:solidFill>
                  <a:srgbClr val="003399"/>
                </a:solidFill>
                <a:latin typeface="Merriweather"/>
                <a:ea typeface="Merriweather"/>
                <a:cs typeface="Merriweather"/>
                <a:sym typeface="Merriweather"/>
              </a:rPr>
              <a:t>Curatio International Foundation</a:t>
            </a:r>
          </a:p>
        </p:txBody>
      </p:sp>
    </p:spTree>
  </p:cSld>
  <p:clrMapOvr>
    <a:masterClrMapping/>
  </p:clrMapOvr>
  <p:transition spd="slow">
    <p:cut/>
  </p:transition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04" name="Shape 40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05" name="Shape 405"/>
          <p:cNvSpPr txBox="1"/>
          <p:nvPr/>
        </p:nvSpPr>
        <p:spPr>
          <a:xfrm>
            <a:off y="274637" x="457200"/>
            <a:ext cy="487361" cx="82296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Merriweather"/>
              <a:buNone/>
            </a:pPr>
            <a:r>
              <a:rPr strike="noStrike" u="none" b="1" cap="none" baseline="0" sz="3600" lang="en-US" i="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rPr>
              <a:t>აივ პრევალენტობა</a:t>
            </a:r>
          </a:p>
        </p:txBody>
      </p:sp>
      <p:sp>
        <p:nvSpPr>
          <p:cNvPr id="406" name="Shape 406"/>
          <p:cNvSpPr txBox="1"/>
          <p:nvPr/>
        </p:nvSpPr>
        <p:spPr>
          <a:xfrm>
            <a:off y="6324600" x="5715000"/>
            <a:ext cy="320675" cx="31241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99"/>
              </a:buClr>
              <a:buSzPct val="25000"/>
              <a:buFont typeface="Merriweather"/>
              <a:buNone/>
            </a:pPr>
            <a:r>
              <a:rPr strike="noStrike" u="none" b="0" cap="none" baseline="0" sz="1400" lang="en-US" i="1">
                <a:solidFill>
                  <a:srgbClr val="003399"/>
                </a:solidFill>
                <a:latin typeface="Merriweather"/>
                <a:ea typeface="Merriweather"/>
                <a:cs typeface="Merriweather"/>
                <a:sym typeface="Merriweather"/>
              </a:rPr>
              <a:t>საერთაშორისო ფონდი კურაციო</a:t>
            </a:r>
          </a:p>
        </p:txBody>
      </p:sp>
      <p:pic>
        <p:nvPicPr>
          <p:cNvPr id="407" name="Shape 407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914400" x="762000"/>
            <a:ext cy="4645024" cx="8150224"/>
          </a:xfrm>
          <a:prstGeom prst="rect">
            <a:avLst/>
          </a:prstGeom>
        </p:spPr>
      </p:pic>
      <p:sp>
        <p:nvSpPr>
          <p:cNvPr id="408" name="Shape 408"/>
          <p:cNvSpPr txBox="1"/>
          <p:nvPr/>
        </p:nvSpPr>
        <p:spPr>
          <a:xfrm>
            <a:off y="5715000" x="381000"/>
            <a:ext cy="461961" cx="83057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Merriweather"/>
              <a:buNone/>
            </a:pPr>
            <a:r>
              <a:rPr strike="noStrike" u="none" b="0" cap="none" baseline="0" sz="1200" lang="en-US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ქალაქების მონაცემი წარმოადგენს შეწონილ პოპულაციურ გათვლებს, სულ ქვეყნის მონაცემი წარმოადგენს მარტივ პროცენტს 6 ქალაქის აგრეგირებული ბაზიდან </a:t>
            </a:r>
          </a:p>
        </p:txBody>
      </p:sp>
      <p:sp>
        <p:nvSpPr>
          <p:cNvPr id="409" name="Shape 409"/>
          <p:cNvSpPr txBox="1"/>
          <p:nvPr>
            <p:ph idx="11" type="ftr"/>
          </p:nvPr>
        </p:nvSpPr>
        <p:spPr>
          <a:xfrm>
            <a:off y="6324600" x="5715000"/>
            <a:ext cy="320675" cx="31241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ctr" rtl="0" lvl="0" marR="0" indent="0" marL="0">
              <a:spcBef>
                <a:spcPts val="0"/>
              </a:spcBef>
              <a:buSzPct val="25000"/>
              <a:buNone/>
            </a:pPr>
            <a:r>
              <a:rPr strike="noStrike" u="none" b="0" cap="none" baseline="0" sz="1400" lang="en-US" i="1">
                <a:solidFill>
                  <a:srgbClr val="003399"/>
                </a:solidFill>
                <a:latin typeface="Merriweather"/>
                <a:ea typeface="Merriweather"/>
                <a:cs typeface="Merriweather"/>
                <a:sym typeface="Merriweather"/>
              </a:rPr>
              <a:t>Curatio International Foundation</a:t>
            </a:r>
          </a:p>
        </p:txBody>
      </p:sp>
    </p:spTree>
  </p:cSld>
  <p:clrMapOvr>
    <a:masterClrMapping/>
  </p:clrMapOvr>
  <p:transition spd="slow">
    <p:cut/>
  </p:transition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13" name="Shape 4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14" name="Shape 414"/>
          <p:cNvSpPr txBox="1"/>
          <p:nvPr/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Merriweather"/>
              <a:buNone/>
            </a:pPr>
            <a:r>
              <a:rPr strike="noStrike" u="none" b="0" cap="none" baseline="0" sz="3600" lang="en-US" i="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rPr>
              <a:t>ქალი კომერციული სექსის მუშაკები</a:t>
            </a:r>
            <a:br>
              <a:rPr strike="noStrike" u="none" b="0" cap="none" baseline="0" sz="3600" lang="en-US" i="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rPr>
            </a:br>
            <a:r>
              <a:rPr strike="noStrike" u="none" b="0" cap="none" baseline="0" sz="3600" lang="en-US" i="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rPr>
              <a:t>აივ პრევალენტობა</a:t>
            </a:r>
          </a:p>
        </p:txBody>
      </p:sp>
      <p:sp>
        <p:nvSpPr>
          <p:cNvPr id="415" name="Shape 415"/>
          <p:cNvSpPr txBox="1"/>
          <p:nvPr/>
        </p:nvSpPr>
        <p:spPr>
          <a:xfrm>
            <a:off y="6324600" x="5715000"/>
            <a:ext cy="320675" cx="31241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99"/>
              </a:buClr>
              <a:buSzPct val="25000"/>
              <a:buFont typeface="Merriweather"/>
              <a:buNone/>
            </a:pPr>
            <a:r>
              <a:rPr strike="noStrike" u="none" b="0" cap="none" baseline="0" sz="1400" lang="en-US" i="1">
                <a:solidFill>
                  <a:srgbClr val="003399"/>
                </a:solidFill>
                <a:latin typeface="Merriweather"/>
                <a:ea typeface="Merriweather"/>
                <a:cs typeface="Merriweather"/>
                <a:sym typeface="Merriweather"/>
              </a:rPr>
              <a:t>Curatio International Foundation</a:t>
            </a:r>
          </a:p>
        </p:txBody>
      </p:sp>
      <p:pic>
        <p:nvPicPr>
          <p:cNvPr id="416" name="Shape 416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444625" x="457200"/>
            <a:ext cy="4681536" cx="8302625"/>
          </a:xfrm>
          <a:prstGeom prst="rect">
            <a:avLst/>
          </a:prstGeom>
        </p:spPr>
      </p:pic>
      <p:sp>
        <p:nvSpPr>
          <p:cNvPr id="417" name="Shape 417"/>
          <p:cNvSpPr txBox="1"/>
          <p:nvPr>
            <p:ph idx="11" type="ftr"/>
          </p:nvPr>
        </p:nvSpPr>
        <p:spPr>
          <a:xfrm>
            <a:off y="6324600" x="5715000"/>
            <a:ext cy="320675" cx="31241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ctr" rtl="0" lvl="0" marR="0" indent="0" marL="0">
              <a:spcBef>
                <a:spcPts val="0"/>
              </a:spcBef>
              <a:buSzPct val="25000"/>
              <a:buNone/>
            </a:pPr>
            <a:r>
              <a:rPr strike="noStrike" u="none" b="0" cap="none" baseline="0" sz="1400" lang="en-US" i="1">
                <a:solidFill>
                  <a:srgbClr val="003399"/>
                </a:solidFill>
                <a:latin typeface="Merriweather"/>
                <a:ea typeface="Merriweather"/>
                <a:cs typeface="Merriweather"/>
                <a:sym typeface="Merriweather"/>
              </a:rPr>
              <a:t>Curatio International Foundation</a:t>
            </a:r>
          </a:p>
        </p:txBody>
      </p:sp>
    </p:spTree>
  </p:cSld>
  <p:clrMapOvr>
    <a:masterClrMapping/>
  </p:clrMapOvr>
  <p:transition spd="slow">
    <p:cut/>
  </p:transition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21" name="Shape 42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22" name="Shape 422"/>
          <p:cNvSpPr txBox="1"/>
          <p:nvPr/>
        </p:nvSpPr>
        <p:spPr>
          <a:xfrm>
            <a:off y="304800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Merriweather"/>
              <a:buNone/>
            </a:pPr>
            <a:r>
              <a:rPr strike="noStrike" u="none" b="0" cap="none" baseline="0" sz="3600" lang="en-US" i="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rPr>
              <a:t>ჰომოსექსუალური ქცევის მამაკაცები</a:t>
            </a:r>
            <a:br>
              <a:rPr strike="noStrike" u="none" b="0" cap="none" baseline="0" sz="3600" lang="en-US" i="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rPr>
            </a:br>
            <a:r>
              <a:rPr strike="noStrike" u="none" b="0" cap="none" baseline="0" sz="3600" lang="en-US" i="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rPr>
              <a:t>აივ პრევალენტობა</a:t>
            </a:r>
          </a:p>
        </p:txBody>
      </p:sp>
      <p:sp>
        <p:nvSpPr>
          <p:cNvPr id="423" name="Shape 423"/>
          <p:cNvSpPr txBox="1"/>
          <p:nvPr/>
        </p:nvSpPr>
        <p:spPr>
          <a:xfrm>
            <a:off y="6324600" x="5715000"/>
            <a:ext cy="320675" cx="31241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99"/>
              </a:buClr>
              <a:buSzPct val="25000"/>
              <a:buFont typeface="Merriweather"/>
              <a:buNone/>
            </a:pPr>
            <a:r>
              <a:rPr strike="noStrike" u="none" b="0" cap="none" baseline="0" sz="1400" lang="en-US" i="1">
                <a:solidFill>
                  <a:srgbClr val="003399"/>
                </a:solidFill>
                <a:latin typeface="Merriweather"/>
                <a:ea typeface="Merriweather"/>
                <a:cs typeface="Merriweather"/>
                <a:sym typeface="Merriweather"/>
              </a:rPr>
              <a:t>Curatio International Foundation</a:t>
            </a:r>
          </a:p>
        </p:txBody>
      </p:sp>
      <p:pic>
        <p:nvPicPr>
          <p:cNvPr id="424" name="Shape 424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749425" x="609600"/>
            <a:ext cy="3902074" cx="7924799"/>
          </a:xfrm>
          <a:prstGeom prst="rect">
            <a:avLst/>
          </a:prstGeom>
        </p:spPr>
      </p:pic>
      <p:sp>
        <p:nvSpPr>
          <p:cNvPr id="425" name="Shape 425"/>
          <p:cNvSpPr txBox="1"/>
          <p:nvPr>
            <p:ph idx="11" type="ftr"/>
          </p:nvPr>
        </p:nvSpPr>
        <p:spPr>
          <a:xfrm>
            <a:off y="6324600" x="5715000"/>
            <a:ext cy="320675" cx="31241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ctr" rtl="0" lvl="0" marR="0" indent="0" marL="0">
              <a:spcBef>
                <a:spcPts val="0"/>
              </a:spcBef>
              <a:buSzPct val="25000"/>
              <a:buNone/>
            </a:pPr>
            <a:r>
              <a:rPr strike="noStrike" u="none" b="0" cap="none" baseline="0" sz="1400" lang="en-US" i="1">
                <a:solidFill>
                  <a:srgbClr val="003399"/>
                </a:solidFill>
                <a:latin typeface="Merriweather"/>
                <a:ea typeface="Merriweather"/>
                <a:cs typeface="Merriweather"/>
                <a:sym typeface="Merriweather"/>
              </a:rPr>
              <a:t>Curatio International Foundation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4" name="Shape 18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5" name="Shape 185"/>
          <p:cNvSpPr txBox="1"/>
          <p:nvPr/>
        </p:nvSpPr>
        <p:spPr>
          <a:xfrm>
            <a:off y="228600" x="533400"/>
            <a:ext cy="609599" cx="82296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Merriweather"/>
              <a:buNone/>
            </a:pPr>
            <a:r>
              <a:rPr strike="noStrike" u="none" b="0" cap="none" baseline="0" sz="2800" lang="en-US" i="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rPr>
              <a:t>ასაკობრივი ჯგუფები და მედიანური ასაკი</a:t>
            </a:r>
          </a:p>
        </p:txBody>
      </p:sp>
      <p:sp>
        <p:nvSpPr>
          <p:cNvPr id="186" name="Shape 186"/>
          <p:cNvSpPr txBox="1"/>
          <p:nvPr/>
        </p:nvSpPr>
        <p:spPr>
          <a:xfrm>
            <a:off y="6324600" x="5715000"/>
            <a:ext cy="320675" cx="31241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99"/>
              </a:buClr>
              <a:buSzPct val="25000"/>
              <a:buFont typeface="Merriweather"/>
              <a:buNone/>
            </a:pPr>
            <a:r>
              <a:rPr strike="noStrike" u="none" b="0" cap="none" baseline="0" sz="1400" lang="en-US" i="1">
                <a:solidFill>
                  <a:srgbClr val="003399"/>
                </a:solidFill>
                <a:latin typeface="Merriweather"/>
                <a:ea typeface="Merriweather"/>
                <a:cs typeface="Merriweather"/>
                <a:sym typeface="Merriweather"/>
              </a:rPr>
              <a:t>საერთაშორისო ფონდი კურაციო</a:t>
            </a:r>
          </a:p>
        </p:txBody>
      </p:sp>
      <p:pic>
        <p:nvPicPr>
          <p:cNvPr id="187" name="Shape 187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762000" x="304800"/>
            <a:ext cy="4724399" cx="8607424"/>
          </a:xfrm>
          <a:prstGeom prst="rect">
            <a:avLst/>
          </a:prstGeom>
        </p:spPr>
      </p:pic>
      <p:sp>
        <p:nvSpPr>
          <p:cNvPr id="188" name="Shape 188"/>
          <p:cNvSpPr txBox="1"/>
          <p:nvPr>
            <p:ph idx="11" type="ftr"/>
          </p:nvPr>
        </p:nvSpPr>
        <p:spPr>
          <a:xfrm>
            <a:off y="6324600" x="5715000"/>
            <a:ext cy="320675" cx="31241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ctr" rtl="0" lvl="0" marR="0" indent="0" marL="0">
              <a:spcBef>
                <a:spcPts val="0"/>
              </a:spcBef>
              <a:buSzPct val="25000"/>
              <a:buNone/>
            </a:pPr>
            <a:r>
              <a:rPr strike="noStrike" u="none" b="0" cap="none" baseline="0" sz="1400" lang="en-US" i="1">
                <a:solidFill>
                  <a:srgbClr val="003399"/>
                </a:solidFill>
                <a:latin typeface="Merriweather"/>
                <a:ea typeface="Merriweather"/>
                <a:cs typeface="Merriweather"/>
                <a:sym typeface="Merriweather"/>
              </a:rPr>
              <a:t>Curatio International Foundation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2" name="Shape 19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93" name="Shape 193"/>
          <p:cNvSpPr txBox="1"/>
          <p:nvPr/>
        </p:nvSpPr>
        <p:spPr>
          <a:xfrm>
            <a:off y="0" x="457200"/>
            <a:ext cy="533399" cx="82296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Merriweather"/>
              <a:buNone/>
            </a:pPr>
            <a:r>
              <a:rPr strike="noStrike" u="none" b="1" cap="none" baseline="0" sz="2400" lang="en-US" i="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rPr>
              <a:t>სოციალურ -ეკონომიკური მახასიათებლები</a:t>
            </a:r>
          </a:p>
        </p:txBody>
      </p:sp>
      <p:sp>
        <p:nvSpPr>
          <p:cNvPr id="194" name="Shape 194"/>
          <p:cNvSpPr txBox="1"/>
          <p:nvPr/>
        </p:nvSpPr>
        <p:spPr>
          <a:xfrm>
            <a:off y="6324600" x="5715000"/>
            <a:ext cy="320675" cx="31241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99"/>
              </a:buClr>
              <a:buSzPct val="25000"/>
              <a:buFont typeface="Merriweather"/>
              <a:buNone/>
            </a:pPr>
            <a:r>
              <a:rPr strike="noStrike" u="none" b="0" cap="none" baseline="0" sz="1400" lang="en-US" i="1">
                <a:solidFill>
                  <a:srgbClr val="003399"/>
                </a:solidFill>
                <a:latin typeface="Merriweather"/>
                <a:ea typeface="Merriweather"/>
                <a:cs typeface="Merriweather"/>
                <a:sym typeface="Merriweather"/>
              </a:rPr>
              <a:t>საერთაშორისო ფონდი კურაციო</a:t>
            </a:r>
          </a:p>
        </p:txBody>
      </p:sp>
      <p:pic>
        <p:nvPicPr>
          <p:cNvPr id="195" name="Shape 195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2590800" x="384175"/>
            <a:ext cy="3657599" cx="8375650"/>
          </a:xfrm>
          <a:prstGeom prst="rect">
            <a:avLst/>
          </a:prstGeom>
        </p:spPr>
      </p:pic>
      <p:pic>
        <p:nvPicPr>
          <p:cNvPr id="196" name="Shape 196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609600" x="2133600"/>
            <a:ext cy="3121025" cx="5389561"/>
          </a:xfrm>
          <a:prstGeom prst="rect">
            <a:avLst/>
          </a:prstGeom>
        </p:spPr>
      </p:pic>
      <p:sp>
        <p:nvSpPr>
          <p:cNvPr id="197" name="Shape 197"/>
          <p:cNvSpPr txBox="1"/>
          <p:nvPr>
            <p:ph idx="11" type="ftr"/>
          </p:nvPr>
        </p:nvSpPr>
        <p:spPr>
          <a:xfrm>
            <a:off y="6324600" x="5715000"/>
            <a:ext cy="320675" cx="31241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ctr" rtl="0" lvl="0" marR="0" indent="0" marL="0">
              <a:spcBef>
                <a:spcPts val="0"/>
              </a:spcBef>
              <a:buSzPct val="25000"/>
              <a:buNone/>
            </a:pPr>
            <a:r>
              <a:rPr strike="noStrike" u="none" b="0" cap="none" baseline="0" sz="1400" lang="en-US" i="1">
                <a:solidFill>
                  <a:srgbClr val="003399"/>
                </a:solidFill>
                <a:latin typeface="Merriweather"/>
                <a:ea typeface="Merriweather"/>
                <a:cs typeface="Merriweather"/>
                <a:sym typeface="Merriweather"/>
              </a:rPr>
              <a:t>Curatio International Foundation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01" name="Shape 20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pic>
        <p:nvPicPr>
          <p:cNvPr id="202" name="Shape 202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457200" x="4267200"/>
            <a:ext cy="3730624" cx="4876799"/>
          </a:xfrm>
          <a:prstGeom prst="rect">
            <a:avLst/>
          </a:prstGeom>
        </p:spPr>
      </p:pic>
      <p:sp>
        <p:nvSpPr>
          <p:cNvPr id="203" name="Shape 203"/>
          <p:cNvSpPr txBox="1"/>
          <p:nvPr/>
        </p:nvSpPr>
        <p:spPr>
          <a:xfrm>
            <a:off y="0" x="381000"/>
            <a:ext cy="639762" cx="82296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Merriweather"/>
              <a:buNone/>
            </a:pPr>
            <a:r>
              <a:rPr strike="noStrike" u="none" b="1" cap="none" baseline="0" sz="3200" lang="en-US" i="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rPr>
              <a:t>ნარკოტიკის პირველი მოხმარების ასაკი</a:t>
            </a:r>
          </a:p>
        </p:txBody>
      </p:sp>
      <p:sp>
        <p:nvSpPr>
          <p:cNvPr id="204" name="Shape 204"/>
          <p:cNvSpPr txBox="1"/>
          <p:nvPr/>
        </p:nvSpPr>
        <p:spPr>
          <a:xfrm>
            <a:off y="6324600" x="5715000"/>
            <a:ext cy="320675" cx="31241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99"/>
              </a:buClr>
              <a:buSzPct val="25000"/>
              <a:buFont typeface="Merriweather"/>
              <a:buNone/>
            </a:pPr>
            <a:r>
              <a:rPr strike="noStrike" u="none" b="0" cap="none" baseline="0" sz="1400" lang="en-US" i="1">
                <a:solidFill>
                  <a:srgbClr val="003399"/>
                </a:solidFill>
                <a:latin typeface="Merriweather"/>
                <a:ea typeface="Merriweather"/>
                <a:cs typeface="Merriweather"/>
                <a:sym typeface="Merriweather"/>
              </a:rPr>
              <a:t>Curatio International Foundation</a:t>
            </a:r>
          </a:p>
        </p:txBody>
      </p:sp>
      <p:pic>
        <p:nvPicPr>
          <p:cNvPr id="205" name="Shape 205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609600" x="384175"/>
            <a:ext cy="3273424" cx="4870450"/>
          </a:xfrm>
          <a:prstGeom prst="rect">
            <a:avLst/>
          </a:prstGeom>
        </p:spPr>
      </p:pic>
      <p:graphicFrame>
        <p:nvGraphicFramePr>
          <p:cNvPr id="206" name="Shape 206"/>
          <p:cNvGraphicFramePr/>
          <p:nvPr/>
        </p:nvGraphicFramePr>
        <p:xfrm>
          <a:off y="4038600" x="533400"/>
          <a:ext cy="3000000" cx="3000000"/>
        </p:xfrm>
        <a:graphic>
          <a:graphicData uri="http://schemas.openxmlformats.org/drawingml/2006/table">
            <a:tbl>
              <a:tblPr>
                <a:noFill/>
                <a:tableStyleId>{DF1E1DE2-B6BB-480D-ABBA-BF6A9B6C71A1}</a:tableStyleId>
              </a:tblPr>
              <a:tblGrid>
                <a:gridCol w="2870200"/>
                <a:gridCol w="2870200"/>
                <a:gridCol w="2870200"/>
              </a:tblGrid>
              <a:tr h="731825"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>
                    <a:lnL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L>
                    <a:lnR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R>
                    <a:lnT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T>
                    <a:lnB w="381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 indent="0" mar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Merriweather"/>
                        <a:buNone/>
                      </a:pPr>
                      <a:r>
                        <a:rPr b="1" baseline="0" sz="1600" lang="en-US">
                          <a:solidFill>
                            <a:schemeClr val="dk1"/>
                          </a:solidFill>
                          <a:latin typeface="Merriweather"/>
                          <a:ea typeface="Merriweather"/>
                          <a:cs typeface="Merriweather"/>
                          <a:sym typeface="Merriweather"/>
                        </a:rPr>
                        <a:t>თვლის რომ არის წამალდამოკიდებული </a:t>
                      </a:r>
                    </a:p>
                  </a:txBody>
                  <a:tcPr marR="0" marB="0" marT="0" anchor="b" marL="0">
                    <a:lnL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L>
                    <a:lnR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R>
                    <a:lnT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T>
                    <a:lnB w="381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 indent="0" mar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Merriweather"/>
                        <a:buNone/>
                      </a:pPr>
                      <a:r>
                        <a:rPr b="1" baseline="0" sz="1600" lang="en-US">
                          <a:solidFill>
                            <a:schemeClr val="dk1"/>
                          </a:solidFill>
                          <a:latin typeface="Merriweather"/>
                          <a:ea typeface="Merriweather"/>
                          <a:cs typeface="Merriweather"/>
                          <a:sym typeface="Merriweather"/>
                        </a:rPr>
                        <a:t>წამალდამოკიდებულების მედიანური წლები</a:t>
                      </a:r>
                    </a:p>
                  </a:txBody>
                  <a:tcPr marR="0" marB="0" marT="0" anchor="b" marL="0">
                    <a:lnL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L>
                    <a:lnR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R>
                    <a:lnT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T>
                    <a:lnB w="381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B>
                    <a:solidFill>
                      <a:srgbClr val="4BACC6"/>
                    </a:solidFill>
                  </a:tcPr>
                </a:tc>
              </a:tr>
              <a:tr h="301625">
                <a:tc>
                  <a:txBody>
                    <a:bodyPr>
                      <a:noAutofit/>
                    </a:bodyPr>
                    <a:lstStyle/>
                    <a:p>
                      <a:pPr algn="ctr" rtl="0" lvl="0" indent="0" mar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Merriweather"/>
                        <a:buNone/>
                      </a:pPr>
                      <a:r>
                        <a:rPr baseline="0" sz="1600" lang="en-US">
                          <a:solidFill>
                            <a:srgbClr val="000000"/>
                          </a:solidFill>
                          <a:latin typeface="Merriweather"/>
                          <a:ea typeface="Merriweather"/>
                          <a:cs typeface="Merriweather"/>
                          <a:sym typeface="Merriweather"/>
                        </a:rPr>
                        <a:t>თბილისი</a:t>
                      </a:r>
                    </a:p>
                  </a:txBody>
                  <a:tcPr marR="0" marB="0" marT="0" marL="0">
                    <a:lnL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L>
                    <a:lnR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R>
                    <a:lnT w="381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T>
                    <a:lnB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B>
                    <a:solidFill>
                      <a:srgbClr val="DBEEF4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 indent="0" mar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Merriweather"/>
                        <a:buNone/>
                      </a:pPr>
                      <a:r>
                        <a:rPr baseline="0" sz="1600" lang="en-US">
                          <a:solidFill>
                            <a:srgbClr val="000000"/>
                          </a:solidFill>
                          <a:latin typeface="Merriweather"/>
                          <a:ea typeface="Merriweather"/>
                          <a:cs typeface="Merriweather"/>
                          <a:sym typeface="Merriweather"/>
                        </a:rPr>
                        <a:t>95.8</a:t>
                      </a:r>
                    </a:p>
                  </a:txBody>
                  <a:tcPr marR="0" marB="0" marT="0" marL="0">
                    <a:lnL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L>
                    <a:lnR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R>
                    <a:lnT w="381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T>
                    <a:lnB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B>
                    <a:solidFill>
                      <a:srgbClr val="DBEEF4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 indent="0" mar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Merriweather"/>
                        <a:buNone/>
                      </a:pPr>
                      <a:r>
                        <a:rPr baseline="0" sz="1600" lang="en-US">
                          <a:solidFill>
                            <a:srgbClr val="000000"/>
                          </a:solidFill>
                          <a:latin typeface="Merriweather"/>
                          <a:ea typeface="Merriweather"/>
                          <a:cs typeface="Merriweather"/>
                          <a:sym typeface="Merriweather"/>
                        </a:rPr>
                        <a:t>12</a:t>
                      </a:r>
                    </a:p>
                  </a:txBody>
                  <a:tcPr marR="0" marB="0" marT="0" anchor="b" marL="0">
                    <a:lnL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L>
                    <a:lnR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R>
                    <a:lnT w="381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T>
                    <a:lnB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B>
                    <a:solidFill>
                      <a:srgbClr val="DBEEF4"/>
                    </a:solidFill>
                  </a:tcPr>
                </a:tc>
              </a:tr>
              <a:tr h="280975">
                <a:tc>
                  <a:txBody>
                    <a:bodyPr>
                      <a:noAutofit/>
                    </a:bodyPr>
                    <a:lstStyle/>
                    <a:p>
                      <a:pPr algn="ctr" rtl="0" lvl="0" indent="0" mar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Merriweather"/>
                        <a:buNone/>
                      </a:pPr>
                      <a:r>
                        <a:rPr baseline="0" sz="1600" lang="en-US">
                          <a:solidFill>
                            <a:srgbClr val="000000"/>
                          </a:solidFill>
                          <a:latin typeface="Merriweather"/>
                          <a:ea typeface="Merriweather"/>
                          <a:cs typeface="Merriweather"/>
                          <a:sym typeface="Merriweather"/>
                        </a:rPr>
                        <a:t>გორი</a:t>
                      </a:r>
                    </a:p>
                  </a:txBody>
                  <a:tcPr marR="0" marB="0" marT="0" marL="0">
                    <a:lnL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L>
                    <a:lnR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R>
                    <a:lnT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T>
                    <a:lnB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B>
                    <a:solidFill>
                      <a:srgbClr val="DBEEF4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 indent="0" mar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Merriweather"/>
                        <a:buNone/>
                      </a:pPr>
                      <a:r>
                        <a:rPr baseline="0" sz="1600" lang="en-US">
                          <a:solidFill>
                            <a:srgbClr val="000000"/>
                          </a:solidFill>
                          <a:latin typeface="Merriweather"/>
                          <a:ea typeface="Merriweather"/>
                          <a:cs typeface="Merriweather"/>
                          <a:sym typeface="Merriweather"/>
                        </a:rPr>
                        <a:t>91.7</a:t>
                      </a:r>
                    </a:p>
                  </a:txBody>
                  <a:tcPr marR="0" marB="0" marT="0" marL="0">
                    <a:lnL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L>
                    <a:lnR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R>
                    <a:lnT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T>
                    <a:lnB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B>
                    <a:solidFill>
                      <a:srgbClr val="DBEEF4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 indent="0" mar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Merriweather"/>
                        <a:buNone/>
                      </a:pPr>
                      <a:r>
                        <a:rPr baseline="0" sz="1600" lang="en-US">
                          <a:solidFill>
                            <a:srgbClr val="000000"/>
                          </a:solidFill>
                          <a:latin typeface="Merriweather"/>
                          <a:ea typeface="Merriweather"/>
                          <a:cs typeface="Merriweather"/>
                          <a:sym typeface="Merriweather"/>
                        </a:rPr>
                        <a:t>10</a:t>
                      </a:r>
                    </a:p>
                  </a:txBody>
                  <a:tcPr marR="0" marB="0" marT="0" anchor="b" marL="0">
                    <a:lnL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L>
                    <a:lnR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R>
                    <a:lnT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T>
                    <a:lnB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B>
                    <a:solidFill>
                      <a:srgbClr val="DBEEF4"/>
                    </a:solidFill>
                  </a:tcPr>
                </a:tc>
              </a:tr>
              <a:tr h="300025">
                <a:tc>
                  <a:txBody>
                    <a:bodyPr>
                      <a:noAutofit/>
                    </a:bodyPr>
                    <a:lstStyle/>
                    <a:p>
                      <a:pPr algn="ctr" rtl="0" lvl="0" indent="0" mar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Merriweather"/>
                        <a:buNone/>
                      </a:pPr>
                      <a:r>
                        <a:rPr baseline="0" sz="1600" lang="en-US">
                          <a:solidFill>
                            <a:srgbClr val="000000"/>
                          </a:solidFill>
                          <a:latin typeface="Merriweather"/>
                          <a:ea typeface="Merriweather"/>
                          <a:cs typeface="Merriweather"/>
                          <a:sym typeface="Merriweather"/>
                        </a:rPr>
                        <a:t>თელავი</a:t>
                      </a:r>
                    </a:p>
                  </a:txBody>
                  <a:tcPr marR="0" marB="0" marT="0" marL="0">
                    <a:lnL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L>
                    <a:lnR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R>
                    <a:lnT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T>
                    <a:lnB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B>
                    <a:solidFill>
                      <a:srgbClr val="DBEEF4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 indent="0" mar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Merriweather"/>
                        <a:buNone/>
                      </a:pPr>
                      <a:r>
                        <a:rPr baseline="0" sz="1600" lang="en-US">
                          <a:solidFill>
                            <a:srgbClr val="000000"/>
                          </a:solidFill>
                          <a:latin typeface="Merriweather"/>
                          <a:ea typeface="Merriweather"/>
                          <a:cs typeface="Merriweather"/>
                          <a:sym typeface="Merriweather"/>
                        </a:rPr>
                        <a:t>79.9</a:t>
                      </a:r>
                    </a:p>
                  </a:txBody>
                  <a:tcPr marR="0" marB="0" marT="0" marL="0">
                    <a:lnL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L>
                    <a:lnR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R>
                    <a:lnT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T>
                    <a:lnB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B>
                    <a:solidFill>
                      <a:srgbClr val="DBEEF4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 indent="0" mar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Merriweather"/>
                        <a:buNone/>
                      </a:pPr>
                      <a:r>
                        <a:rPr baseline="0" sz="1600" lang="en-US">
                          <a:solidFill>
                            <a:srgbClr val="000000"/>
                          </a:solidFill>
                          <a:latin typeface="Merriweather"/>
                          <a:ea typeface="Merriweather"/>
                          <a:cs typeface="Merriweather"/>
                          <a:sym typeface="Merriweather"/>
                        </a:rPr>
                        <a:t>10</a:t>
                      </a:r>
                    </a:p>
                  </a:txBody>
                  <a:tcPr marR="0" marB="0" marT="0" anchor="b" marL="0">
                    <a:lnL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L>
                    <a:lnR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R>
                    <a:lnT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T>
                    <a:lnB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B>
                    <a:solidFill>
                      <a:srgbClr val="DBEEF4"/>
                    </a:solidFill>
                  </a:tcPr>
                </a:tc>
              </a:tr>
              <a:tr h="301625">
                <a:tc>
                  <a:txBody>
                    <a:bodyPr>
                      <a:noAutofit/>
                    </a:bodyPr>
                    <a:lstStyle/>
                    <a:p>
                      <a:pPr algn="ctr" rtl="0" lvl="0" indent="0" mar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Merriweather"/>
                        <a:buNone/>
                      </a:pPr>
                      <a:r>
                        <a:rPr baseline="0" sz="1600" lang="en-US">
                          <a:solidFill>
                            <a:srgbClr val="000000"/>
                          </a:solidFill>
                          <a:latin typeface="Merriweather"/>
                          <a:ea typeface="Merriweather"/>
                          <a:cs typeface="Merriweather"/>
                          <a:sym typeface="Merriweather"/>
                        </a:rPr>
                        <a:t>ზუგდიდი</a:t>
                      </a:r>
                    </a:p>
                  </a:txBody>
                  <a:tcPr marR="0" marB="0" marT="0" marL="0">
                    <a:lnL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L>
                    <a:lnR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R>
                    <a:lnT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T>
                    <a:lnB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B>
                    <a:solidFill>
                      <a:srgbClr val="DBEEF4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 indent="0" mar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Merriweather"/>
                        <a:buNone/>
                      </a:pPr>
                      <a:r>
                        <a:rPr baseline="0" sz="1600" lang="en-US">
                          <a:solidFill>
                            <a:srgbClr val="000000"/>
                          </a:solidFill>
                          <a:latin typeface="Merriweather"/>
                          <a:ea typeface="Merriweather"/>
                          <a:cs typeface="Merriweather"/>
                          <a:sym typeface="Merriweather"/>
                        </a:rPr>
                        <a:t>92.0</a:t>
                      </a:r>
                    </a:p>
                  </a:txBody>
                  <a:tcPr marR="0" marB="0" marT="0" marL="0">
                    <a:lnL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L>
                    <a:lnR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R>
                    <a:lnT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T>
                    <a:lnB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B>
                    <a:solidFill>
                      <a:srgbClr val="DBEEF4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 indent="0" mar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Merriweather"/>
                        <a:buNone/>
                      </a:pPr>
                      <a:r>
                        <a:rPr baseline="0" sz="1600" lang="en-US">
                          <a:solidFill>
                            <a:srgbClr val="000000"/>
                          </a:solidFill>
                          <a:latin typeface="Merriweather"/>
                          <a:ea typeface="Merriweather"/>
                          <a:cs typeface="Merriweather"/>
                          <a:sym typeface="Merriweather"/>
                        </a:rPr>
                        <a:t>12</a:t>
                      </a:r>
                    </a:p>
                  </a:txBody>
                  <a:tcPr marR="0" marB="0" marT="0" anchor="b" marL="0">
                    <a:lnL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L>
                    <a:lnR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R>
                    <a:lnT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T>
                    <a:lnB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B>
                    <a:solidFill>
                      <a:srgbClr val="DBEEF4"/>
                    </a:solidFill>
                  </a:tcPr>
                </a:tc>
              </a:tr>
              <a:tr h="301625">
                <a:tc>
                  <a:txBody>
                    <a:bodyPr>
                      <a:noAutofit/>
                    </a:bodyPr>
                    <a:lstStyle/>
                    <a:p>
                      <a:pPr algn="ctr" rtl="0" lvl="0" indent="0" mar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Merriweather"/>
                        <a:buNone/>
                      </a:pPr>
                      <a:r>
                        <a:rPr baseline="0" sz="1600" lang="en-US">
                          <a:solidFill>
                            <a:srgbClr val="000000"/>
                          </a:solidFill>
                          <a:latin typeface="Merriweather"/>
                          <a:ea typeface="Merriweather"/>
                          <a:cs typeface="Merriweather"/>
                          <a:sym typeface="Merriweather"/>
                        </a:rPr>
                        <a:t>ბათუმი</a:t>
                      </a:r>
                    </a:p>
                  </a:txBody>
                  <a:tcPr marR="0" marB="0" marT="0" marL="0">
                    <a:lnL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L>
                    <a:lnR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R>
                    <a:lnT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T>
                    <a:lnB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B>
                    <a:solidFill>
                      <a:srgbClr val="DBEEF4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 indent="0" mar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Merriweather"/>
                        <a:buNone/>
                      </a:pPr>
                      <a:r>
                        <a:rPr baseline="0" sz="1600" lang="en-US">
                          <a:solidFill>
                            <a:srgbClr val="000000"/>
                          </a:solidFill>
                          <a:latin typeface="Merriweather"/>
                          <a:ea typeface="Merriweather"/>
                          <a:cs typeface="Merriweather"/>
                          <a:sym typeface="Merriweather"/>
                        </a:rPr>
                        <a:t>92.4</a:t>
                      </a:r>
                    </a:p>
                  </a:txBody>
                  <a:tcPr marR="0" marB="0" marT="0" marL="0">
                    <a:lnL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L>
                    <a:lnR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R>
                    <a:lnT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T>
                    <a:lnB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B>
                    <a:solidFill>
                      <a:srgbClr val="DBEEF4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 indent="0" mar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Merriweather"/>
                        <a:buNone/>
                      </a:pPr>
                      <a:r>
                        <a:rPr baseline="0" sz="1600" lang="en-US">
                          <a:solidFill>
                            <a:srgbClr val="000000"/>
                          </a:solidFill>
                          <a:latin typeface="Merriweather"/>
                          <a:ea typeface="Merriweather"/>
                          <a:cs typeface="Merriweather"/>
                          <a:sym typeface="Merriweather"/>
                        </a:rPr>
                        <a:t>10</a:t>
                      </a:r>
                    </a:p>
                  </a:txBody>
                  <a:tcPr marR="0" marB="0" marT="0" anchor="b" marL="0">
                    <a:lnL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L>
                    <a:lnR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R>
                    <a:lnT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T>
                    <a:lnB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B>
                    <a:solidFill>
                      <a:srgbClr val="DBEEF4"/>
                    </a:solidFill>
                  </a:tcPr>
                </a:tc>
              </a:tr>
              <a:tr h="301625">
                <a:tc>
                  <a:txBody>
                    <a:bodyPr>
                      <a:noAutofit/>
                    </a:bodyPr>
                    <a:lstStyle/>
                    <a:p>
                      <a:pPr algn="ctr" rtl="0" lvl="0" indent="0" mar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Merriweather"/>
                        <a:buNone/>
                      </a:pPr>
                      <a:r>
                        <a:rPr baseline="0" sz="1600" lang="en-US">
                          <a:solidFill>
                            <a:srgbClr val="000000"/>
                          </a:solidFill>
                          <a:latin typeface="Merriweather"/>
                          <a:ea typeface="Merriweather"/>
                          <a:cs typeface="Merriweather"/>
                          <a:sym typeface="Merriweather"/>
                        </a:rPr>
                        <a:t>ქუთაისი</a:t>
                      </a:r>
                    </a:p>
                  </a:txBody>
                  <a:tcPr marR="0" marB="0" marT="0" marL="0">
                    <a:lnL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L>
                    <a:lnR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R>
                    <a:lnT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T>
                    <a:lnB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B>
                    <a:solidFill>
                      <a:srgbClr val="DBEEF4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 indent="0" mar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Merriweather"/>
                        <a:buNone/>
                      </a:pPr>
                      <a:r>
                        <a:rPr baseline="0" sz="1600" lang="en-US">
                          <a:solidFill>
                            <a:srgbClr val="000000"/>
                          </a:solidFill>
                          <a:latin typeface="Merriweather"/>
                          <a:ea typeface="Merriweather"/>
                          <a:cs typeface="Merriweather"/>
                          <a:sym typeface="Merriweather"/>
                        </a:rPr>
                        <a:t>95.8</a:t>
                      </a:r>
                    </a:p>
                  </a:txBody>
                  <a:tcPr marR="0" marB="0" marT="0" marL="0">
                    <a:lnL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L>
                    <a:lnR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R>
                    <a:lnT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T>
                    <a:lnB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B>
                    <a:solidFill>
                      <a:srgbClr val="DBEEF4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 indent="0" mar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Merriweather"/>
                        <a:buNone/>
                      </a:pPr>
                      <a:r>
                        <a:rPr baseline="0" sz="1600" lang="en-US">
                          <a:solidFill>
                            <a:srgbClr val="000000"/>
                          </a:solidFill>
                          <a:latin typeface="Merriweather"/>
                          <a:ea typeface="Merriweather"/>
                          <a:cs typeface="Merriweather"/>
                          <a:sym typeface="Merriweather"/>
                        </a:rPr>
                        <a:t>10</a:t>
                      </a:r>
                    </a:p>
                  </a:txBody>
                  <a:tcPr marR="0" marB="0" marT="0" anchor="b" marL="0">
                    <a:lnL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L>
                    <a:lnR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R>
                    <a:lnT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T>
                    <a:lnB w="12700" cap="flat">
                      <a:solidFill>
                        <a:schemeClr val="lt1"/>
                      </a:solidFill>
                      <a:prstDash val="solid"/>
                      <a:round/>
                      <a:headEnd w="med" len="med" type="none"/>
                      <a:tailEnd w="med" len="med" type="none"/>
                    </a:lnB>
                    <a:solidFill>
                      <a:srgbClr val="DBEEF4"/>
                    </a:solidFill>
                  </a:tcPr>
                </a:tc>
              </a:tr>
            </a:tbl>
          </a:graphicData>
        </a:graphic>
      </p:graphicFrame>
      <p:sp>
        <p:nvSpPr>
          <p:cNvPr id="207" name="Shape 207"/>
          <p:cNvSpPr txBox="1"/>
          <p:nvPr>
            <p:ph idx="11" type="ftr"/>
          </p:nvPr>
        </p:nvSpPr>
        <p:spPr>
          <a:xfrm>
            <a:off y="6324600" x="5715000"/>
            <a:ext cy="320675" cx="31241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ctr" rtl="0" lvl="0" marR="0" indent="0" marL="0">
              <a:spcBef>
                <a:spcPts val="0"/>
              </a:spcBef>
              <a:buSzPct val="25000"/>
              <a:buNone/>
            </a:pPr>
            <a:r>
              <a:rPr strike="noStrike" u="none" b="0" cap="none" baseline="0" sz="1400" lang="en-US" i="1">
                <a:solidFill>
                  <a:srgbClr val="003399"/>
                </a:solidFill>
                <a:latin typeface="Merriweather"/>
                <a:ea typeface="Merriweather"/>
                <a:cs typeface="Merriweather"/>
                <a:sym typeface="Merriweather"/>
              </a:rPr>
              <a:t>Curatio International Foundation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11" name="Shape 21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12" name="Shape 212"/>
          <p:cNvSpPr txBox="1"/>
          <p:nvPr/>
        </p:nvSpPr>
        <p:spPr>
          <a:xfrm>
            <a:off y="381000" x="457200"/>
            <a:ext cy="685799" cx="82296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Merriweather"/>
              <a:buNone/>
            </a:pPr>
            <a:r>
              <a:rPr strike="noStrike" u="none" b="1" cap="none" baseline="0" sz="2800" lang="en-US" i="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rPr>
              <a:t>ინექციური გზით მოხმარებული ნარკოტიკული საშუალებები ბოლო თვის მანძილზე</a:t>
            </a:r>
          </a:p>
        </p:txBody>
      </p:sp>
      <p:sp>
        <p:nvSpPr>
          <p:cNvPr id="213" name="Shape 213"/>
          <p:cNvSpPr txBox="1"/>
          <p:nvPr/>
        </p:nvSpPr>
        <p:spPr>
          <a:xfrm>
            <a:off y="6537325" x="6019800"/>
            <a:ext cy="320675" cx="31241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99"/>
              </a:buClr>
              <a:buSzPct val="25000"/>
              <a:buFont typeface="Merriweather"/>
              <a:buNone/>
            </a:pPr>
            <a:r>
              <a:rPr strike="noStrike" u="none" b="0" cap="none" baseline="0" sz="1400" lang="en-US" i="1">
                <a:solidFill>
                  <a:srgbClr val="003399"/>
                </a:solidFill>
                <a:latin typeface="Merriweather"/>
                <a:ea typeface="Merriweather"/>
                <a:cs typeface="Merriweather"/>
                <a:sym typeface="Merriweather"/>
              </a:rPr>
              <a:t>საერთაშორისო ფონდი კურაციო</a:t>
            </a:r>
          </a:p>
        </p:txBody>
      </p:sp>
      <p:pic>
        <p:nvPicPr>
          <p:cNvPr id="214" name="Shape 214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066800" x="536575"/>
            <a:ext cy="4876799" cx="8302625"/>
          </a:xfrm>
          <a:prstGeom prst="rect">
            <a:avLst/>
          </a:prstGeom>
        </p:spPr>
      </p:pic>
      <p:sp>
        <p:nvSpPr>
          <p:cNvPr id="215" name="Shape 215"/>
          <p:cNvSpPr txBox="1"/>
          <p:nvPr>
            <p:ph idx="11" type="ftr"/>
          </p:nvPr>
        </p:nvSpPr>
        <p:spPr>
          <a:xfrm>
            <a:off y="6324600" x="5715000"/>
            <a:ext cy="320675" cx="31241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ctr" rtl="0" lvl="0" marR="0" indent="0" marL="0">
              <a:spcBef>
                <a:spcPts val="0"/>
              </a:spcBef>
              <a:buSzPct val="25000"/>
              <a:buNone/>
            </a:pPr>
            <a:r>
              <a:rPr strike="noStrike" u="none" b="0" cap="none" baseline="0" sz="1400" lang="en-US" i="1">
                <a:solidFill>
                  <a:srgbClr val="003399"/>
                </a:solidFill>
                <a:latin typeface="Merriweather"/>
                <a:ea typeface="Merriweather"/>
                <a:cs typeface="Merriweather"/>
                <a:sym typeface="Merriweather"/>
              </a:rPr>
              <a:t>Curatio International Foundation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19" name="Shape 2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20" name="Shape 220"/>
          <p:cNvSpPr txBox="1"/>
          <p:nvPr/>
        </p:nvSpPr>
        <p:spPr>
          <a:xfrm>
            <a:off y="274637" x="457200"/>
            <a:ext cy="792162" cx="82296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Merriweather"/>
              <a:buNone/>
            </a:pPr>
            <a:r>
              <a:rPr strike="noStrike" u="none" b="1" cap="none" baseline="0" sz="2400" lang="en-US" i="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rPr>
              <a:t>ინექციური გზით მოხმარებული ნარკოტიკული საშუალებები ბოლო თვის მანძილზე</a:t>
            </a:r>
          </a:p>
        </p:txBody>
      </p:sp>
      <p:sp>
        <p:nvSpPr>
          <p:cNvPr id="221" name="Shape 221"/>
          <p:cNvSpPr txBox="1"/>
          <p:nvPr/>
        </p:nvSpPr>
        <p:spPr>
          <a:xfrm>
            <a:off y="6324600" x="5715000"/>
            <a:ext cy="320675" cx="31241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99"/>
              </a:buClr>
              <a:buSzPct val="25000"/>
              <a:buFont typeface="Merriweather"/>
              <a:buNone/>
            </a:pPr>
            <a:r>
              <a:rPr strike="noStrike" u="none" b="0" cap="none" baseline="0" sz="1400" lang="en-US" i="1">
                <a:solidFill>
                  <a:srgbClr val="003399"/>
                </a:solidFill>
                <a:latin typeface="Merriweather"/>
                <a:ea typeface="Merriweather"/>
                <a:cs typeface="Merriweather"/>
                <a:sym typeface="Merriweather"/>
              </a:rPr>
              <a:t>საერთაშორისო ფონდი კურაციო</a:t>
            </a:r>
          </a:p>
        </p:txBody>
      </p:sp>
      <p:pic>
        <p:nvPicPr>
          <p:cNvPr id="222" name="Shape 222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371600" x="536575"/>
            <a:ext cy="4797424" cx="8607424"/>
          </a:xfrm>
          <a:prstGeom prst="rect">
            <a:avLst/>
          </a:prstGeom>
        </p:spPr>
      </p:pic>
      <p:sp>
        <p:nvSpPr>
          <p:cNvPr id="223" name="Shape 223"/>
          <p:cNvSpPr txBox="1"/>
          <p:nvPr>
            <p:ph idx="11" type="ftr"/>
          </p:nvPr>
        </p:nvSpPr>
        <p:spPr>
          <a:xfrm>
            <a:off y="6324600" x="5715000"/>
            <a:ext cy="320675" cx="31241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ctr" rtl="0" lvl="0" marR="0" indent="0" marL="0">
              <a:spcBef>
                <a:spcPts val="0"/>
              </a:spcBef>
              <a:buSzPct val="25000"/>
              <a:buNone/>
            </a:pPr>
            <a:r>
              <a:rPr strike="noStrike" u="none" b="0" cap="none" baseline="0" sz="1400" lang="en-US" i="1">
                <a:solidFill>
                  <a:srgbClr val="003399"/>
                </a:solidFill>
                <a:latin typeface="Merriweather"/>
                <a:ea typeface="Merriweather"/>
                <a:cs typeface="Merriweather"/>
                <a:sym typeface="Merriweather"/>
              </a:rPr>
              <a:t>Curatio International Foundation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7" name="Shape 22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28" name="Shape 228"/>
          <p:cNvSpPr txBox="1"/>
          <p:nvPr/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Merriweather"/>
              <a:buNone/>
            </a:pPr>
            <a:r>
              <a:rPr strike="noStrike" u="none" b="0" cap="none" baseline="0" sz="3600" lang="en-US" i="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rPr>
              <a:t>ჰეროინის მომხმარებლები</a:t>
            </a:r>
          </a:p>
        </p:txBody>
      </p:sp>
      <p:sp>
        <p:nvSpPr>
          <p:cNvPr id="229" name="Shape 229"/>
          <p:cNvSpPr txBox="1"/>
          <p:nvPr/>
        </p:nvSpPr>
        <p:spPr>
          <a:xfrm>
            <a:off y="1371600" x="533400"/>
            <a:ext cy="4525961" cx="82296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-342900" marL="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Merriweather"/>
              <a:buNone/>
            </a:pPr>
            <a:r>
              <a:rPr strike="noStrike" u="none" b="1" cap="none" baseline="0" sz="2800" lang="en-US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   </a:t>
            </a:r>
            <a:r>
              <a:rPr strike="noStrike" u="none" b="1" cap="none" baseline="0" sz="2800" lang="en-US" i="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rPr>
              <a:t>35.9%</a:t>
            </a:r>
          </a:p>
          <a:p>
            <a:pPr algn="l" rtl="0" lvl="0" marR="0" indent="-342900" marL="342900">
              <a:lnSpc>
                <a:spcPct val="15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Merriweather"/>
              <a:buChar char="•"/>
            </a:pPr>
            <a:r>
              <a:rPr strike="noStrike" u="none" b="0" cap="none" baseline="0" sz="2400" lang="en-US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მაღალი შემოსავლის ჯგუფი (&gt; 300 ლარი - 43.3 – 35.7%)</a:t>
            </a:r>
          </a:p>
          <a:p>
            <a:pPr algn="l" rtl="0" lvl="0" marR="0" indent="-342900" marL="342900">
              <a:lnSpc>
                <a:spcPct val="15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Merriweather"/>
              <a:buChar char="•"/>
            </a:pPr>
            <a:r>
              <a:rPr strike="noStrike" u="none" b="0" cap="none" baseline="0" sz="2400" lang="en-US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საინექციო აღჭურვილობის  გაზიარება 12.5% </a:t>
            </a:r>
            <a:r>
              <a:rPr strike="noStrike" u="none" b="0" cap="none" baseline="0" sz="2400" lang="en-US" i="1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vs</a:t>
            </a:r>
            <a:r>
              <a:rPr strike="noStrike" u="none" b="0" cap="none" baseline="0" sz="2400" lang="en-US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  9.4%</a:t>
            </a:r>
          </a:p>
          <a:p>
            <a:pPr algn="l" rtl="0" lvl="0" marR="0" indent="-342900" marL="342900">
              <a:lnSpc>
                <a:spcPct val="15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Merriweather"/>
              <a:buChar char="•"/>
            </a:pPr>
            <a:r>
              <a:rPr strike="noStrike" u="none" b="0" cap="none" baseline="0" sz="2400" lang="en-US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არ არის განსხვავება</a:t>
            </a:r>
          </a:p>
          <a:p>
            <a:pPr algn="l" rtl="0" lvl="1" marR="0" indent="-285750" marL="742950">
              <a:lnSpc>
                <a:spcPct val="15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Merriweather"/>
              <a:buChar char="–"/>
            </a:pPr>
            <a:r>
              <a:rPr strike="noStrike" u="none" b="0" cap="none" baseline="0" sz="2400" lang="en-US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ასაკობრივი ჯგუფები</a:t>
            </a:r>
          </a:p>
          <a:p>
            <a:pPr algn="l" rtl="0" lvl="1" marR="0" indent="-285750" marL="742950">
              <a:lnSpc>
                <a:spcPct val="15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Merriweather"/>
              <a:buChar char="–"/>
            </a:pPr>
            <a:r>
              <a:rPr strike="noStrike" u="none" b="0" cap="none" baseline="0" sz="2400" lang="en-US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განათლება</a:t>
            </a:r>
          </a:p>
          <a:p>
            <a:r>
              <a:t/>
            </a:r>
          </a:p>
        </p:txBody>
      </p:sp>
      <p:sp>
        <p:nvSpPr>
          <p:cNvPr id="230" name="Shape 230"/>
          <p:cNvSpPr txBox="1"/>
          <p:nvPr/>
        </p:nvSpPr>
        <p:spPr>
          <a:xfrm>
            <a:off y="6324600" x="5715000"/>
            <a:ext cy="320675" cx="31241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99"/>
              </a:buClr>
              <a:buSzPct val="25000"/>
              <a:buFont typeface="Merriweather"/>
              <a:buNone/>
            </a:pPr>
            <a:r>
              <a:rPr strike="noStrike" u="none" b="0" cap="none" baseline="0" sz="1400" lang="en-US" i="1">
                <a:solidFill>
                  <a:srgbClr val="003399"/>
                </a:solidFill>
                <a:latin typeface="Merriweather"/>
                <a:ea typeface="Merriweather"/>
                <a:cs typeface="Merriweather"/>
                <a:sym typeface="Merriweather"/>
              </a:rPr>
              <a:t>Curatio International Foundation</a:t>
            </a:r>
          </a:p>
        </p:txBody>
      </p:sp>
      <p:sp>
        <p:nvSpPr>
          <p:cNvPr id="231" name="Shape 231"/>
          <p:cNvSpPr txBox="1"/>
          <p:nvPr>
            <p:ph idx="11" type="ftr"/>
          </p:nvPr>
        </p:nvSpPr>
        <p:spPr>
          <a:xfrm>
            <a:off y="6324600" x="5715000"/>
            <a:ext cy="320675" cx="31241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ctr" rtl="0" lvl="0" marR="0" indent="0" marL="0">
              <a:spcBef>
                <a:spcPts val="0"/>
              </a:spcBef>
              <a:buSzPct val="25000"/>
              <a:buNone/>
            </a:pPr>
            <a:r>
              <a:rPr strike="noStrike" u="none" b="0" cap="none" baseline="0" sz="1400" lang="en-US" i="1">
                <a:solidFill>
                  <a:srgbClr val="003399"/>
                </a:solidFill>
                <a:latin typeface="Merriweather"/>
                <a:ea typeface="Merriweather"/>
                <a:cs typeface="Merriweather"/>
                <a:sym typeface="Merriweather"/>
              </a:rPr>
              <a:t>Curatio International Foundation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35" name="Shape 23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36" name="Shape 236"/>
          <p:cNvSpPr txBox="1"/>
          <p:nvPr/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Merriweather"/>
              <a:buNone/>
            </a:pPr>
            <a:r>
              <a:rPr strike="noStrike" u="none" b="0" cap="none" baseline="0" sz="3600" lang="en-US" i="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rPr>
              <a:t>ეფედრონი ”ვინტი”ს მომხმარებელები</a:t>
            </a:r>
          </a:p>
        </p:txBody>
      </p:sp>
      <p:sp>
        <p:nvSpPr>
          <p:cNvPr id="237" name="Shape 237"/>
          <p:cNvSpPr txBox="1"/>
          <p:nvPr/>
        </p:nvSpPr>
        <p:spPr>
          <a:xfrm>
            <a:off y="1447800" x="457200"/>
            <a:ext cy="4678361" cx="82296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-342900" marL="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Merriweather"/>
              <a:buNone/>
            </a:pPr>
            <a:r>
              <a:rPr strike="noStrike" u="none" b="0" cap="none" baseline="0" sz="2400" lang="en-US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  </a:t>
            </a:r>
            <a:r>
              <a:rPr strike="noStrike" u="none" b="1" cap="none" baseline="0" sz="2800" lang="en-US" i="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rPr>
              <a:t>18.7%</a:t>
            </a:r>
          </a:p>
          <a:p>
            <a:pPr algn="l" rtl="0" lvl="0" marR="0" indent="-342900" marL="34290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Merriweather"/>
              <a:buChar char="•"/>
            </a:pPr>
            <a:r>
              <a:rPr strike="noStrike" u="none" b="0" cap="none" baseline="0" sz="2400" lang="en-US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განათლება: უმაღლესი შედარებით მაღალია  53.7% vs 43.2 %</a:t>
            </a:r>
          </a:p>
          <a:p>
            <a:pPr algn="l" rtl="0" lvl="1" marR="0" indent="-342900" marL="342900">
              <a:lnSpc>
                <a:spcPct val="15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Merriweather"/>
              <a:buChar char="•"/>
            </a:pPr>
            <a:r>
              <a:rPr strike="noStrike" u="none" b="0" cap="none" baseline="0" sz="2400" lang="en-US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საინექციო აღჭურვილობის  გაზიარება  შედარებით დაბალია 6.6% </a:t>
            </a:r>
            <a:r>
              <a:rPr strike="noStrike" u="none" b="0" cap="none" baseline="0" sz="2400" lang="en-US" i="1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vs</a:t>
            </a:r>
            <a:r>
              <a:rPr strike="noStrike" u="none" b="0" cap="none" baseline="0" sz="2400" lang="en-US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 11.4%</a:t>
            </a:r>
          </a:p>
          <a:p>
            <a:pPr algn="l" rtl="0" lvl="0" marR="0" indent="-342900" marL="342900">
              <a:lnSpc>
                <a:spcPct val="15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Merriweather"/>
              <a:buChar char="•"/>
            </a:pPr>
            <a:r>
              <a:rPr strike="noStrike" u="none" b="0" cap="none" baseline="0" sz="2400" lang="en-US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არ არის განსხვავება</a:t>
            </a:r>
          </a:p>
          <a:p>
            <a:pPr algn="l" rtl="0" lvl="1" marR="0" indent="-342900" marL="342900">
              <a:lnSpc>
                <a:spcPct val="15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Merriweather"/>
              <a:buChar char="•"/>
            </a:pPr>
            <a:r>
              <a:rPr strike="noStrike" u="none" b="0" cap="none" baseline="0" sz="2400" lang="en-US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ასაკობრივ ჯგუფებში</a:t>
            </a:r>
          </a:p>
          <a:p>
            <a:pPr algn="l" rtl="0" lvl="1" marR="0" indent="-342900" marL="342900">
              <a:lnSpc>
                <a:spcPct val="15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Merriweather"/>
              <a:buChar char="•"/>
            </a:pPr>
            <a:r>
              <a:rPr strike="noStrike" u="none" b="0" cap="none" baseline="0" sz="2400" lang="en-US" i="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შემოსავალი</a:t>
            </a:r>
          </a:p>
          <a:p>
            <a:r>
              <a:t/>
            </a:r>
          </a:p>
        </p:txBody>
      </p:sp>
      <p:sp>
        <p:nvSpPr>
          <p:cNvPr id="238" name="Shape 238"/>
          <p:cNvSpPr txBox="1"/>
          <p:nvPr/>
        </p:nvSpPr>
        <p:spPr>
          <a:xfrm>
            <a:off y="6324600" x="5715000"/>
            <a:ext cy="320675" cx="31241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ctr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99"/>
              </a:buClr>
              <a:buSzPct val="25000"/>
              <a:buFont typeface="Merriweather"/>
              <a:buNone/>
            </a:pPr>
            <a:r>
              <a:rPr strike="noStrike" u="none" b="0" cap="none" baseline="0" sz="1400" lang="en-US" i="1">
                <a:solidFill>
                  <a:srgbClr val="003399"/>
                </a:solidFill>
                <a:latin typeface="Merriweather"/>
                <a:ea typeface="Merriweather"/>
                <a:cs typeface="Merriweather"/>
                <a:sym typeface="Merriweather"/>
              </a:rPr>
              <a:t>Curatio International Foundation</a:t>
            </a:r>
          </a:p>
        </p:txBody>
      </p:sp>
      <p:sp>
        <p:nvSpPr>
          <p:cNvPr id="239" name="Shape 239"/>
          <p:cNvSpPr txBox="1"/>
          <p:nvPr>
            <p:ph idx="11" type="ftr"/>
          </p:nvPr>
        </p:nvSpPr>
        <p:spPr>
          <a:xfrm>
            <a:off y="6324600" x="5715000"/>
            <a:ext cy="320675" cx="31241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ctr" rtl="0" lvl="0" marR="0" indent="0" marL="0">
              <a:spcBef>
                <a:spcPts val="0"/>
              </a:spcBef>
              <a:buSzPct val="25000"/>
              <a:buNone/>
            </a:pPr>
            <a:r>
              <a:rPr strike="noStrike" u="none" b="0" cap="none" baseline="0" sz="1400" lang="en-US" i="1">
                <a:solidFill>
                  <a:srgbClr val="003399"/>
                </a:solidFill>
                <a:latin typeface="Merriweather"/>
                <a:ea typeface="Merriweather"/>
                <a:cs typeface="Merriweather"/>
                <a:sym typeface="Merriweather"/>
              </a:rPr>
              <a:t>Curatio International Foundation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4_Custom Design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10.xml><?xml version="1.0" encoding="utf-8"?>
<a:theme xmlns:a="http://schemas.openxmlformats.org/drawingml/2006/main" xmlns:r="http://schemas.openxmlformats.org/officeDocument/2006/relationships" name="2_Custom Design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11.xml><?xml version="1.0" encoding="utf-8"?>
<a:theme xmlns:a="http://schemas.openxmlformats.org/drawingml/2006/main" xmlns:r="http://schemas.openxmlformats.org/officeDocument/2006/relationships" name="1_Custom Design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12.xml><?xml version="1.0" encoding="utf-8"?>
<a:theme xmlns:a="http://schemas.openxmlformats.org/drawingml/2006/main" xmlns:r="http://schemas.openxmlformats.org/officeDocument/2006/relationships" name="Custom Design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13.xml><?xml version="1.0" encoding="utf-8"?>
<a:theme xmlns:a="http://schemas.openxmlformats.org/drawingml/2006/main" xmlns:r="http://schemas.openxmlformats.org/officeDocument/2006/relationships" name="9_Custom Design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14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5.xml><?xml version="1.0" encoding="utf-8"?>
<a:theme xmlns:a="http://schemas.openxmlformats.org/drawingml/2006/main" xmlns:r="http://schemas.openxmlformats.org/officeDocument/2006/relationships" name="5_Custom Design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16.xml><?xml version="1.0" encoding="utf-8"?>
<a:theme xmlns:a="http://schemas.openxmlformats.org/drawingml/2006/main" xmlns:r="http://schemas.openxmlformats.org/officeDocument/2006/relationships" name="8_Custom Design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17.xml><?xml version="1.0" encoding="utf-8"?>
<a:theme xmlns:a="http://schemas.openxmlformats.org/drawingml/2006/main" xmlns:r="http://schemas.openxmlformats.org/officeDocument/2006/relationships" name="6_Custom Design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1_Default Design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10_Custom Design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3_Custom Design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6.xml><?xml version="1.0" encoding="utf-8"?>
<a:theme xmlns:a="http://schemas.openxmlformats.org/drawingml/2006/main" xmlns:r="http://schemas.openxmlformats.org/officeDocument/2006/relationships" name="2_Default Design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7.xml><?xml version="1.0" encoding="utf-8"?>
<a:theme xmlns:a="http://schemas.openxmlformats.org/drawingml/2006/main" xmlns:r="http://schemas.openxmlformats.org/officeDocument/2006/relationships" name="7_Custom Design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8.xml><?xml version="1.0" encoding="utf-8"?>
<a:theme xmlns:a="http://schemas.openxmlformats.org/drawingml/2006/main" xmlns:r="http://schemas.openxmlformats.org/officeDocument/2006/relationships" name="Default Design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9.xml><?xml version="1.0" encoding="utf-8"?>
<a:theme xmlns:a="http://schemas.openxmlformats.org/drawingml/2006/main" xmlns:r="http://schemas.openxmlformats.org/officeDocument/2006/relationships" name="11_Custom Design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